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2.xml" ContentType="application/vnd.openxmlformats-officedocument.presentationml.tags+xml"/>
  <Override PartName="/ppt/notesSlides/notesSlide88.xml" ContentType="application/vnd.openxmlformats-officedocument.presentationml.notesSlide+xml"/>
  <Override PartName="/ppt/tags/tag3.xml" ContentType="application/vnd.openxmlformats-officedocument.presentationml.tags+xml"/>
  <Override PartName="/ppt/notesSlides/notesSlide89.xml" ContentType="application/vnd.openxmlformats-officedocument.presentationml.notesSlide+xml"/>
  <Override PartName="/ppt/tags/tag4.xml" ContentType="application/vnd.openxmlformats-officedocument.presentationml.tags+xml"/>
  <Override PartName="/ppt/notesSlides/notesSlide90.xml" ContentType="application/vnd.openxmlformats-officedocument.presentationml.notesSlide+xml"/>
  <Override PartName="/ppt/tags/tag5.xml" ContentType="application/vnd.openxmlformats-officedocument.presentationml.tags+xml"/>
  <Override PartName="/ppt/notesSlides/notesSlide91.xml" ContentType="application/vnd.openxmlformats-officedocument.presentationml.notesSlide+xml"/>
  <Override PartName="/ppt/tags/tag6.xml" ContentType="application/vnd.openxmlformats-officedocument.presentationml.tags+xml"/>
  <Override PartName="/ppt/notesSlides/notesSlide92.xml" ContentType="application/vnd.openxmlformats-officedocument.presentationml.notesSlide+xml"/>
  <Override PartName="/ppt/tags/tag7.xml" ContentType="application/vnd.openxmlformats-officedocument.presentationml.tags+xml"/>
  <Override PartName="/ppt/notesSlides/notesSlide93.xml" ContentType="application/vnd.openxmlformats-officedocument.presentationml.notesSlide+xml"/>
  <Override PartName="/ppt/tags/tag8.xml" ContentType="application/vnd.openxmlformats-officedocument.presentationml.tags+xml"/>
  <Override PartName="/ppt/notesSlides/notesSlide94.xml" ContentType="application/vnd.openxmlformats-officedocument.presentationml.notesSlide+xml"/>
  <Override PartName="/ppt/tags/tag9.xml" ContentType="application/vnd.openxmlformats-officedocument.presentationml.tags+xml"/>
  <Override PartName="/ppt/notesSlides/notesSlide95.xml" ContentType="application/vnd.openxmlformats-officedocument.presentationml.notesSlide+xml"/>
  <Override PartName="/ppt/tags/tag10.xml" ContentType="application/vnd.openxmlformats-officedocument.presentationml.tags+xml"/>
  <Override PartName="/ppt/notesSlides/notesSlide96.xml" ContentType="application/vnd.openxmlformats-officedocument.presentationml.notesSlide+xml"/>
  <Override PartName="/ppt/tags/tag11.xml" ContentType="application/vnd.openxmlformats-officedocument.presentationml.tags+xml"/>
  <Override PartName="/ppt/notesSlides/notesSlide97.xml" ContentType="application/vnd.openxmlformats-officedocument.presentationml.notesSlide+xml"/>
  <Override PartName="/ppt/tags/tag12.xml" ContentType="application/vnd.openxmlformats-officedocument.presentationml.tags+xml"/>
  <Override PartName="/ppt/notesSlides/notesSlide98.xml" ContentType="application/vnd.openxmlformats-officedocument.presentationml.notesSlide+xml"/>
  <Override PartName="/ppt/tags/tag13.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14.xml" ContentType="application/vnd.openxmlformats-officedocument.presentationml.tags+xml"/>
  <Override PartName="/ppt/notesSlides/notesSlide105.xml" ContentType="application/vnd.openxmlformats-officedocument.presentationml.notesSlide+xml"/>
  <Override PartName="/ppt/tags/tag15.xml" ContentType="application/vnd.openxmlformats-officedocument.presentationml.tags+xml"/>
  <Override PartName="/ppt/notesSlides/notesSlide106.xml" ContentType="application/vnd.openxmlformats-officedocument.presentationml.notesSlide+xml"/>
  <Override PartName="/ppt/tags/tag16.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17.xml" ContentType="application/vnd.openxmlformats-officedocument.presentationml.tags+xml"/>
  <Override PartName="/ppt/notesSlides/notesSlide110.xml" ContentType="application/vnd.openxmlformats-officedocument.presentationml.notesSlide+xml"/>
  <Override PartName="/ppt/tags/tag18.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19.xml" ContentType="application/vnd.openxmlformats-officedocument.presentationml.tags+xml"/>
  <Override PartName="/ppt/notesSlides/notesSlide114.xml" ContentType="application/vnd.openxmlformats-officedocument.presentationml.notesSlide+xml"/>
  <Override PartName="/ppt/tags/tag20.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21.xml" ContentType="application/vnd.openxmlformats-officedocument.presentationml.tags+xml"/>
  <Override PartName="/ppt/notesSlides/notesSlide117.xml" ContentType="application/vnd.openxmlformats-officedocument.presentationml.notesSlide+xml"/>
  <Override PartName="/ppt/tags/tag22.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23.xml" ContentType="application/vnd.openxmlformats-officedocument.presentationml.tags+xml"/>
  <Override PartName="/ppt/notesSlides/notesSlide121.xml" ContentType="application/vnd.openxmlformats-officedocument.presentationml.notesSlide+xml"/>
  <Override PartName="/ppt/tags/tag24.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omments/modernComment_774_C611EB6E.xml" ContentType="application/vnd.ms-powerpoint.comments+xml"/>
  <Override PartName="/ppt/notesSlides/notesSlide124.xml" ContentType="application/vnd.openxmlformats-officedocument.presentationml.notesSlide+xml"/>
  <Override PartName="/ppt/tags/tag25.xml" ContentType="application/vnd.openxmlformats-officedocument.presentationml.tags+xml"/>
  <Override PartName="/ppt/notesSlides/notesSlide125.xml" ContentType="application/vnd.openxmlformats-officedocument.presentationml.notesSlide+xml"/>
  <Override PartName="/ppt/tags/tag26.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27.xml" ContentType="application/vnd.openxmlformats-officedocument.presentationml.tags+xml"/>
  <Override PartName="/ppt/notesSlides/notesSlide129.xml" ContentType="application/vnd.openxmlformats-officedocument.presentationml.notesSlide+xml"/>
  <Override PartName="/ppt/tags/tag28.xml" ContentType="application/vnd.openxmlformats-officedocument.presentationml.tags+xml"/>
  <Override PartName="/ppt/notesSlides/notesSlide130.xml" ContentType="application/vnd.openxmlformats-officedocument.presentationml.notesSlide+xml"/>
  <Override PartName="/ppt/tags/tag29.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30.xml" ContentType="application/vnd.openxmlformats-officedocument.presentationml.tags+xml"/>
  <Override PartName="/ppt/notesSlides/notesSlide141.xml" ContentType="application/vnd.openxmlformats-officedocument.presentationml.notesSlide+xml"/>
  <Override PartName="/ppt/tags/tag31.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ags/tag32.xml" ContentType="application/vnd.openxmlformats-officedocument.presentationml.tags+xml"/>
  <Override PartName="/ppt/notesSlides/notesSlide145.xml" ContentType="application/vnd.openxmlformats-officedocument.presentationml.notesSlide+xml"/>
  <Override PartName="/ppt/tags/tag33.xml" ContentType="application/vnd.openxmlformats-officedocument.presentationml.tags+xml"/>
  <Override PartName="/ppt/notesSlides/notesSlide146.xml" ContentType="application/vnd.openxmlformats-officedocument.presentationml.notesSlide+xml"/>
  <Override PartName="/ppt/tags/tag34.xml" ContentType="application/vnd.openxmlformats-officedocument.presentationml.tags+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ags/tag35.xml" ContentType="application/vnd.openxmlformats-officedocument.presentationml.tags+xml"/>
  <Override PartName="/ppt/notesSlides/notesSlide149.xml" ContentType="application/vnd.openxmlformats-officedocument.presentationml.notesSlide+xml"/>
  <Override PartName="/ppt/tags/tag36.xml" ContentType="application/vnd.openxmlformats-officedocument.presentationml.tags+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37.xml" ContentType="application/vnd.openxmlformats-officedocument.presentationml.tags+xml"/>
  <Override PartName="/ppt/notesSlides/notesSlide152.xml" ContentType="application/vnd.openxmlformats-officedocument.presentationml.notesSlide+xml"/>
  <Override PartName="/ppt/tags/tag38.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39.xml" ContentType="application/vnd.openxmlformats-officedocument.presentationml.tags+xml"/>
  <Override PartName="/ppt/notesSlides/notesSlide155.xml" ContentType="application/vnd.openxmlformats-officedocument.presentationml.notesSlide+xml"/>
  <Override PartName="/ppt/tags/tag40.xml" ContentType="application/vnd.openxmlformats-officedocument.presentationml.tags+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ags/tag41.xml" ContentType="application/vnd.openxmlformats-officedocument.presentationml.tags+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ags/tag42.xml" ContentType="application/vnd.openxmlformats-officedocument.presentationml.tags+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ags/tag43.xml" ContentType="application/vnd.openxmlformats-officedocument.presentationml.tags+xml"/>
  <Override PartName="/ppt/notesSlides/notesSlide172.xml" ContentType="application/vnd.openxmlformats-officedocument.presentationml.notesSlide+xml"/>
  <Override PartName="/ppt/tags/tag44.xml" ContentType="application/vnd.openxmlformats-officedocument.presentationml.tags+xml"/>
  <Override PartName="/ppt/notesSlides/notesSlide173.xml" ContentType="application/vnd.openxmlformats-officedocument.presentationml.notesSlide+xml"/>
  <Override PartName="/ppt/tags/tag45.xml" ContentType="application/vnd.openxmlformats-officedocument.presentationml.tags+xml"/>
  <Override PartName="/ppt/notesSlides/notesSlide174.xml" ContentType="application/vnd.openxmlformats-officedocument.presentationml.notesSlide+xml"/>
  <Override PartName="/ppt/tags/tag46.xml" ContentType="application/vnd.openxmlformats-officedocument.presentationml.tags+xml"/>
  <Override PartName="/ppt/notesSlides/notesSlide175.xml" ContentType="application/vnd.openxmlformats-officedocument.presentationml.notesSlide+xml"/>
  <Override PartName="/ppt/tags/tag47.xml" ContentType="application/vnd.openxmlformats-officedocument.presentationml.tags+xml"/>
  <Override PartName="/ppt/notesSlides/notesSlide176.xml" ContentType="application/vnd.openxmlformats-officedocument.presentationml.notesSlide+xml"/>
  <Override PartName="/ppt/tags/tag48.xml" ContentType="application/vnd.openxmlformats-officedocument.presentationml.tags+xml"/>
  <Override PartName="/ppt/notesSlides/notesSlide177.xml" ContentType="application/vnd.openxmlformats-officedocument.presentationml.notesSlide+xml"/>
  <Override PartName="/ppt/tags/tag49.xml" ContentType="application/vnd.openxmlformats-officedocument.presentationml.tags+xml"/>
  <Override PartName="/ppt/notesSlides/notesSlide178.xml" ContentType="application/vnd.openxmlformats-officedocument.presentationml.notesSlide+xml"/>
  <Override PartName="/ppt/tags/tag50.xml" ContentType="application/vnd.openxmlformats-officedocument.presentationml.tags+xml"/>
  <Override PartName="/ppt/notesSlides/notesSlide179.xml" ContentType="application/vnd.openxmlformats-officedocument.presentationml.notesSlide+xml"/>
  <Override PartName="/ppt/tags/tag51.xml" ContentType="application/vnd.openxmlformats-officedocument.presentationml.tags+xml"/>
  <Override PartName="/ppt/notesSlides/notesSlide180.xml" ContentType="application/vnd.openxmlformats-officedocument.presentationml.notesSlide+xml"/>
  <Override PartName="/ppt/tags/tag52.xml" ContentType="application/vnd.openxmlformats-officedocument.presentationml.tags+xml"/>
  <Override PartName="/ppt/notesSlides/notesSlide181.xml" ContentType="application/vnd.openxmlformats-officedocument.presentationml.notesSlide+xml"/>
  <Override PartName="/ppt/tags/tag53.xml" ContentType="application/vnd.openxmlformats-officedocument.presentationml.tags+xml"/>
  <Override PartName="/ppt/notesSlides/notesSlide182.xml" ContentType="application/vnd.openxmlformats-officedocument.presentationml.notesSlide+xml"/>
  <Override PartName="/ppt/tags/tag54.xml" ContentType="application/vnd.openxmlformats-officedocument.presentationml.tags+xml"/>
  <Override PartName="/ppt/notesSlides/notesSlide183.xml" ContentType="application/vnd.openxmlformats-officedocument.presentationml.notesSlide+xml"/>
  <Override PartName="/ppt/tags/tag55.xml" ContentType="application/vnd.openxmlformats-officedocument.presentationml.tags+xml"/>
  <Override PartName="/ppt/notesSlides/notesSlide184.xml" ContentType="application/vnd.openxmlformats-officedocument.presentationml.notesSlide+xml"/>
  <Override PartName="/ppt/tags/tag56.xml" ContentType="application/vnd.openxmlformats-officedocument.presentationml.tags+xml"/>
  <Override PartName="/ppt/notesSlides/notesSlide185.xml" ContentType="application/vnd.openxmlformats-officedocument.presentationml.notesSlide+xml"/>
  <Override PartName="/ppt/tags/tag57.xml" ContentType="application/vnd.openxmlformats-officedocument.presentationml.tags+xml"/>
  <Override PartName="/ppt/notesSlides/notesSlide186.xml" ContentType="application/vnd.openxmlformats-officedocument.presentationml.notesSlide+xml"/>
  <Override PartName="/ppt/tags/tag58.xml" ContentType="application/vnd.openxmlformats-officedocument.presentationml.tags+xml"/>
  <Override PartName="/ppt/notesSlides/notesSlide187.xml" ContentType="application/vnd.openxmlformats-officedocument.presentationml.notesSlide+xml"/>
  <Override PartName="/ppt/tags/tag59.xml" ContentType="application/vnd.openxmlformats-officedocument.presentationml.tags+xml"/>
  <Override PartName="/ppt/notesSlides/notesSlide188.xml" ContentType="application/vnd.openxmlformats-officedocument.presentationml.notesSlide+xml"/>
  <Override PartName="/ppt/tags/tag60.xml" ContentType="application/vnd.openxmlformats-officedocument.presentationml.tags+xml"/>
  <Override PartName="/ppt/notesSlides/notesSlide189.xml" ContentType="application/vnd.openxmlformats-officedocument.presentationml.notesSlide+xml"/>
  <Override PartName="/ppt/tags/tag61.xml" ContentType="application/vnd.openxmlformats-officedocument.presentationml.tags+xml"/>
  <Override PartName="/ppt/notesSlides/notesSlide190.xml" ContentType="application/vnd.openxmlformats-officedocument.presentationml.notesSlide+xml"/>
  <Override PartName="/ppt/tags/tag62.xml" ContentType="application/vnd.openxmlformats-officedocument.presentationml.tags+xml"/>
  <Override PartName="/ppt/notesSlides/notesSlide191.xml" ContentType="application/vnd.openxmlformats-officedocument.presentationml.notesSlide+xml"/>
  <Override PartName="/ppt/tags/tag63.xml" ContentType="application/vnd.openxmlformats-officedocument.presentationml.tags+xml"/>
  <Override PartName="/ppt/notesSlides/notesSlide192.xml" ContentType="application/vnd.openxmlformats-officedocument.presentationml.notesSlide+xml"/>
  <Override PartName="/ppt/tags/tag64.xml" ContentType="application/vnd.openxmlformats-officedocument.presentationml.tags+xml"/>
  <Override PartName="/ppt/notesSlides/notesSlide193.xml" ContentType="application/vnd.openxmlformats-officedocument.presentationml.notesSlide+xml"/>
  <Override PartName="/ppt/tags/tag65.xml" ContentType="application/vnd.openxmlformats-officedocument.presentationml.tags+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ags/tag66.xml" ContentType="application/vnd.openxmlformats-officedocument.presentationml.tags+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tags/tag67.xml" ContentType="application/vnd.openxmlformats-officedocument.presentationml.tags+xml"/>
  <Override PartName="/ppt/notesSlides/notesSlide201.xml" ContentType="application/vnd.openxmlformats-officedocument.presentationml.notesSlide+xml"/>
  <Override PartName="/ppt/tags/tag68.xml" ContentType="application/vnd.openxmlformats-officedocument.presentationml.tags+xml"/>
  <Override PartName="/ppt/notesSlides/notesSlide202.xml" ContentType="application/vnd.openxmlformats-officedocument.presentationml.notesSlide+xml"/>
  <Override PartName="/ppt/tags/tag69.xml" ContentType="application/vnd.openxmlformats-officedocument.presentationml.tags+xml"/>
  <Override PartName="/ppt/notesSlides/notesSlide203.xml" ContentType="application/vnd.openxmlformats-officedocument.presentationml.notesSlide+xml"/>
  <Override PartName="/ppt/tags/tag70.xml" ContentType="application/vnd.openxmlformats-officedocument.presentationml.tags+xml"/>
  <Override PartName="/ppt/notesSlides/notesSlide204.xml" ContentType="application/vnd.openxmlformats-officedocument.presentationml.notesSlide+xml"/>
  <Override PartName="/ppt/tags/tag71.xml" ContentType="application/vnd.openxmlformats-officedocument.presentationml.tags+xml"/>
  <Override PartName="/ppt/notesSlides/notesSlide205.xml" ContentType="application/vnd.openxmlformats-officedocument.presentationml.notesSlide+xml"/>
  <Override PartName="/ppt/tags/tag72.xml" ContentType="application/vnd.openxmlformats-officedocument.presentationml.tags+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7" r:id="rId4"/>
  </p:sldMasterIdLst>
  <p:notesMasterIdLst>
    <p:notesMasterId r:id="rId237"/>
  </p:notesMasterIdLst>
  <p:sldIdLst>
    <p:sldId id="1741" r:id="rId5"/>
    <p:sldId id="2038" r:id="rId6"/>
    <p:sldId id="1982" r:id="rId7"/>
    <p:sldId id="1983" r:id="rId8"/>
    <p:sldId id="1984" r:id="rId9"/>
    <p:sldId id="1985" r:id="rId10"/>
    <p:sldId id="1860" r:id="rId11"/>
    <p:sldId id="1986" r:id="rId12"/>
    <p:sldId id="1987" r:id="rId13"/>
    <p:sldId id="1988" r:id="rId14"/>
    <p:sldId id="1989" r:id="rId15"/>
    <p:sldId id="2039" r:id="rId16"/>
    <p:sldId id="1745" r:id="rId17"/>
    <p:sldId id="1747" r:id="rId18"/>
    <p:sldId id="1991" r:id="rId19"/>
    <p:sldId id="1992" r:id="rId20"/>
    <p:sldId id="1748" r:id="rId21"/>
    <p:sldId id="1749" r:id="rId22"/>
    <p:sldId id="1993" r:id="rId23"/>
    <p:sldId id="1750" r:id="rId24"/>
    <p:sldId id="1994" r:id="rId25"/>
    <p:sldId id="1735" r:id="rId26"/>
    <p:sldId id="1995" r:id="rId27"/>
    <p:sldId id="1996" r:id="rId28"/>
    <p:sldId id="1997" r:id="rId29"/>
    <p:sldId id="1998" r:id="rId30"/>
    <p:sldId id="1871" r:id="rId31"/>
    <p:sldId id="1754" r:id="rId32"/>
    <p:sldId id="1866" r:id="rId33"/>
    <p:sldId id="1756" r:id="rId34"/>
    <p:sldId id="1757" r:id="rId35"/>
    <p:sldId id="1867" r:id="rId36"/>
    <p:sldId id="1758" r:id="rId37"/>
    <p:sldId id="1868" r:id="rId38"/>
    <p:sldId id="1761" r:id="rId39"/>
    <p:sldId id="1762" r:id="rId40"/>
    <p:sldId id="1763" r:id="rId41"/>
    <p:sldId id="1851" r:id="rId42"/>
    <p:sldId id="1765" r:id="rId43"/>
    <p:sldId id="1766" r:id="rId44"/>
    <p:sldId id="1999" r:id="rId45"/>
    <p:sldId id="1767" r:id="rId46"/>
    <p:sldId id="1768" r:id="rId47"/>
    <p:sldId id="1769" r:id="rId48"/>
    <p:sldId id="1770" r:id="rId49"/>
    <p:sldId id="1771" r:id="rId50"/>
    <p:sldId id="1772" r:id="rId51"/>
    <p:sldId id="2000" r:id="rId52"/>
    <p:sldId id="1773" r:id="rId53"/>
    <p:sldId id="1776" r:id="rId54"/>
    <p:sldId id="2001" r:id="rId55"/>
    <p:sldId id="1874" r:id="rId56"/>
    <p:sldId id="2003" r:id="rId57"/>
    <p:sldId id="1875" r:id="rId58"/>
    <p:sldId id="1817" r:id="rId59"/>
    <p:sldId id="1876" r:id="rId60"/>
    <p:sldId id="1831" r:id="rId61"/>
    <p:sldId id="1830" r:id="rId62"/>
    <p:sldId id="1877" r:id="rId63"/>
    <p:sldId id="2004" r:id="rId64"/>
    <p:sldId id="1942" r:id="rId65"/>
    <p:sldId id="1845" r:id="rId66"/>
    <p:sldId id="1855" r:id="rId67"/>
    <p:sldId id="1816" r:id="rId68"/>
    <p:sldId id="2005" r:id="rId69"/>
    <p:sldId id="1818" r:id="rId70"/>
    <p:sldId id="1825" r:id="rId71"/>
    <p:sldId id="2006" r:id="rId72"/>
    <p:sldId id="1820" r:id="rId73"/>
    <p:sldId id="2007" r:id="rId74"/>
    <p:sldId id="1819" r:id="rId75"/>
    <p:sldId id="1823" r:id="rId76"/>
    <p:sldId id="1824" r:id="rId77"/>
    <p:sldId id="1827" r:id="rId78"/>
    <p:sldId id="1828" r:id="rId79"/>
    <p:sldId id="1878" r:id="rId80"/>
    <p:sldId id="1829" r:id="rId81"/>
    <p:sldId id="1879" r:id="rId82"/>
    <p:sldId id="1826" r:id="rId83"/>
    <p:sldId id="1832" r:id="rId84"/>
    <p:sldId id="1833" r:id="rId85"/>
    <p:sldId id="1834" r:id="rId86"/>
    <p:sldId id="1880" r:id="rId87"/>
    <p:sldId id="1881" r:id="rId88"/>
    <p:sldId id="1882" r:id="rId89"/>
    <p:sldId id="2009" r:id="rId90"/>
    <p:sldId id="2013" r:id="rId91"/>
    <p:sldId id="1024" r:id="rId92"/>
    <p:sldId id="1886" r:id="rId93"/>
    <p:sldId id="1743" r:id="rId94"/>
    <p:sldId id="1887" r:id="rId95"/>
    <p:sldId id="1888" r:id="rId96"/>
    <p:sldId id="1889" r:id="rId97"/>
    <p:sldId id="1890" r:id="rId98"/>
    <p:sldId id="1891" r:id="rId99"/>
    <p:sldId id="1892" r:id="rId100"/>
    <p:sldId id="2014" r:id="rId101"/>
    <p:sldId id="2015" r:id="rId102"/>
    <p:sldId id="1895" r:id="rId103"/>
    <p:sldId id="1896" r:id="rId104"/>
    <p:sldId id="1897" r:id="rId105"/>
    <p:sldId id="1898" r:id="rId106"/>
    <p:sldId id="1751" r:id="rId107"/>
    <p:sldId id="1752" r:id="rId108"/>
    <p:sldId id="844" r:id="rId109"/>
    <p:sldId id="1753" r:id="rId110"/>
    <p:sldId id="1899" r:id="rId111"/>
    <p:sldId id="1755" r:id="rId112"/>
    <p:sldId id="1900" r:id="rId113"/>
    <p:sldId id="979" r:id="rId114"/>
    <p:sldId id="1901" r:id="rId115"/>
    <p:sldId id="1902" r:id="rId116"/>
    <p:sldId id="1759" r:id="rId117"/>
    <p:sldId id="1760" r:id="rId118"/>
    <p:sldId id="1903" r:id="rId119"/>
    <p:sldId id="1904" r:id="rId120"/>
    <p:sldId id="1044" r:id="rId121"/>
    <p:sldId id="1905" r:id="rId122"/>
    <p:sldId id="1764" r:id="rId123"/>
    <p:sldId id="1906" r:id="rId124"/>
    <p:sldId id="1045" r:id="rId125"/>
    <p:sldId id="1907" r:id="rId126"/>
    <p:sldId id="1908" r:id="rId127"/>
    <p:sldId id="1909" r:id="rId128"/>
    <p:sldId id="838" r:id="rId129"/>
    <p:sldId id="1910" r:id="rId130"/>
    <p:sldId id="1911" r:id="rId131"/>
    <p:sldId id="1912" r:id="rId132"/>
    <p:sldId id="1065" r:id="rId133"/>
    <p:sldId id="1039" r:id="rId134"/>
    <p:sldId id="1913" r:id="rId135"/>
    <p:sldId id="1914" r:id="rId136"/>
    <p:sldId id="1915" r:id="rId137"/>
    <p:sldId id="1916" r:id="rId138"/>
    <p:sldId id="1917" r:id="rId139"/>
    <p:sldId id="1918" r:id="rId140"/>
    <p:sldId id="1919" r:id="rId141"/>
    <p:sldId id="1920" r:id="rId142"/>
    <p:sldId id="1921" r:id="rId143"/>
    <p:sldId id="1922" r:id="rId144"/>
    <p:sldId id="1923" r:id="rId145"/>
    <p:sldId id="2016" r:id="rId146"/>
    <p:sldId id="1924" r:id="rId147"/>
    <p:sldId id="1925" r:id="rId148"/>
    <p:sldId id="841" r:id="rId149"/>
    <p:sldId id="1926" r:id="rId150"/>
    <p:sldId id="1927" r:id="rId151"/>
    <p:sldId id="1928" r:id="rId152"/>
    <p:sldId id="1929" r:id="rId153"/>
    <p:sldId id="1774" r:id="rId154"/>
    <p:sldId id="1775" r:id="rId155"/>
    <p:sldId id="1049" r:id="rId156"/>
    <p:sldId id="2017" r:id="rId157"/>
    <p:sldId id="1777" r:id="rId158"/>
    <p:sldId id="1779" r:id="rId159"/>
    <p:sldId id="1780" r:id="rId160"/>
    <p:sldId id="1930" r:id="rId161"/>
    <p:sldId id="1931" r:id="rId162"/>
    <p:sldId id="1932" r:id="rId163"/>
    <p:sldId id="1933" r:id="rId164"/>
    <p:sldId id="2035" r:id="rId165"/>
    <p:sldId id="2036" r:id="rId166"/>
    <p:sldId id="1934" r:id="rId167"/>
    <p:sldId id="2019" r:id="rId168"/>
    <p:sldId id="1813" r:id="rId169"/>
    <p:sldId id="1938" r:id="rId170"/>
    <p:sldId id="1939" r:id="rId171"/>
    <p:sldId id="1812" r:id="rId172"/>
    <p:sldId id="2022" r:id="rId173"/>
    <p:sldId id="1742" r:id="rId174"/>
    <p:sldId id="2072" r:id="rId175"/>
    <p:sldId id="2073" r:id="rId176"/>
    <p:sldId id="1943" r:id="rId177"/>
    <p:sldId id="1946" r:id="rId178"/>
    <p:sldId id="1944" r:id="rId179"/>
    <p:sldId id="1785" r:id="rId180"/>
    <p:sldId id="1945" r:id="rId181"/>
    <p:sldId id="1791" r:id="rId182"/>
    <p:sldId id="2074" r:id="rId183"/>
    <p:sldId id="1810" r:id="rId184"/>
    <p:sldId id="2075" r:id="rId185"/>
    <p:sldId id="1788" r:id="rId186"/>
    <p:sldId id="1947" r:id="rId187"/>
    <p:sldId id="2076" r:id="rId188"/>
    <p:sldId id="1796" r:id="rId189"/>
    <p:sldId id="1801" r:id="rId190"/>
    <p:sldId id="1948" r:id="rId191"/>
    <p:sldId id="1814" r:id="rId192"/>
    <p:sldId id="1802" r:id="rId193"/>
    <p:sldId id="1799" r:id="rId194"/>
    <p:sldId id="1949" r:id="rId195"/>
    <p:sldId id="1798" r:id="rId196"/>
    <p:sldId id="1797" r:id="rId197"/>
    <p:sldId id="1803" r:id="rId198"/>
    <p:sldId id="1950" r:id="rId199"/>
    <p:sldId id="1990" r:id="rId200"/>
    <p:sldId id="2077" r:id="rId201"/>
    <p:sldId id="2078" r:id="rId202"/>
    <p:sldId id="2040" r:id="rId203"/>
    <p:sldId id="2041" r:id="rId204"/>
    <p:sldId id="2042" r:id="rId205"/>
    <p:sldId id="2043" r:id="rId206"/>
    <p:sldId id="2044" r:id="rId207"/>
    <p:sldId id="2045" r:id="rId208"/>
    <p:sldId id="2046" r:id="rId209"/>
    <p:sldId id="2047" r:id="rId210"/>
    <p:sldId id="1961" r:id="rId211"/>
    <p:sldId id="2048" r:id="rId212"/>
    <p:sldId id="2049" r:id="rId213"/>
    <p:sldId id="2050" r:id="rId214"/>
    <p:sldId id="2051" r:id="rId215"/>
    <p:sldId id="2052" r:id="rId216"/>
    <p:sldId id="2053" r:id="rId217"/>
    <p:sldId id="2054" r:id="rId218"/>
    <p:sldId id="2055" r:id="rId219"/>
    <p:sldId id="2056" r:id="rId220"/>
    <p:sldId id="2057" r:id="rId221"/>
    <p:sldId id="2058" r:id="rId222"/>
    <p:sldId id="2059" r:id="rId223"/>
    <p:sldId id="2060" r:id="rId224"/>
    <p:sldId id="2061" r:id="rId225"/>
    <p:sldId id="2062" r:id="rId226"/>
    <p:sldId id="2063" r:id="rId227"/>
    <p:sldId id="2064" r:id="rId228"/>
    <p:sldId id="2065" r:id="rId229"/>
    <p:sldId id="2066" r:id="rId230"/>
    <p:sldId id="2067" r:id="rId231"/>
    <p:sldId id="2068" r:id="rId232"/>
    <p:sldId id="2069" r:id="rId233"/>
    <p:sldId id="2070" r:id="rId234"/>
    <p:sldId id="2071" r:id="rId235"/>
    <p:sldId id="1856" r:id="rId236"/>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28722CD1-A920-43AB-9BE2-E7AFD04CF3E3}">
          <p14:sldIdLst>
            <p14:sldId id="1741"/>
          </p14:sldIdLst>
        </p14:section>
        <p14:section name="Register an Account" id="{D1F9204B-70B5-434E-A9B9-41F210BDB74F}">
          <p14:sldIdLst>
            <p14:sldId id="2038"/>
            <p14:sldId id="1982"/>
            <p14:sldId id="1983"/>
            <p14:sldId id="1984"/>
            <p14:sldId id="1985"/>
            <p14:sldId id="1860"/>
            <p14:sldId id="1986"/>
            <p14:sldId id="1987"/>
            <p14:sldId id="1988"/>
            <p14:sldId id="1989"/>
          </p14:sldIdLst>
        </p14:section>
        <p14:section name="Mbr Info and Resources" id="{7168EADE-964B-498F-8095-043030BF8259}">
          <p14:sldIdLst>
            <p14:sldId id="2039"/>
            <p14:sldId id="1745"/>
            <p14:sldId id="1747"/>
            <p14:sldId id="1991"/>
            <p14:sldId id="1992"/>
            <p14:sldId id="1748"/>
            <p14:sldId id="1749"/>
            <p14:sldId id="1993"/>
            <p14:sldId id="1750"/>
            <p14:sldId id="1994"/>
            <p14:sldId id="1735"/>
            <p14:sldId id="1995"/>
            <p14:sldId id="1996"/>
            <p14:sldId id="1997"/>
            <p14:sldId id="1998"/>
            <p14:sldId id="1871"/>
            <p14:sldId id="1754"/>
            <p14:sldId id="1866"/>
            <p14:sldId id="1756"/>
            <p14:sldId id="1757"/>
            <p14:sldId id="1867"/>
            <p14:sldId id="1758"/>
            <p14:sldId id="1868"/>
            <p14:sldId id="1761"/>
            <p14:sldId id="1762"/>
            <p14:sldId id="1763"/>
            <p14:sldId id="1851"/>
            <p14:sldId id="1765"/>
            <p14:sldId id="1766"/>
            <p14:sldId id="1999"/>
            <p14:sldId id="1767"/>
            <p14:sldId id="1768"/>
            <p14:sldId id="1769"/>
            <p14:sldId id="1770"/>
            <p14:sldId id="1771"/>
            <p14:sldId id="1772"/>
            <p14:sldId id="2000"/>
            <p14:sldId id="1773"/>
            <p14:sldId id="1776"/>
          </p14:sldIdLst>
        </p14:section>
        <p14:section name="Understanding MyGroups" id="{6C2BDD9D-D10B-4BD2-BBE3-69EA197E47AA}">
          <p14:sldIdLst>
            <p14:sldId id="2001"/>
            <p14:sldId id="1874"/>
            <p14:sldId id="2003"/>
            <p14:sldId id="1875"/>
            <p14:sldId id="1817"/>
            <p14:sldId id="1876"/>
            <p14:sldId id="1831"/>
            <p14:sldId id="1830"/>
            <p14:sldId id="1877"/>
            <p14:sldId id="2004"/>
            <p14:sldId id="1942"/>
            <p14:sldId id="1845"/>
            <p14:sldId id="1855"/>
            <p14:sldId id="1816"/>
            <p14:sldId id="2005"/>
            <p14:sldId id="1818"/>
            <p14:sldId id="1825"/>
            <p14:sldId id="2006"/>
            <p14:sldId id="1820"/>
            <p14:sldId id="2007"/>
            <p14:sldId id="1819"/>
            <p14:sldId id="1823"/>
            <p14:sldId id="1824"/>
            <p14:sldId id="1827"/>
            <p14:sldId id="1828"/>
            <p14:sldId id="1878"/>
            <p14:sldId id="1829"/>
            <p14:sldId id="1879"/>
            <p14:sldId id="1826"/>
            <p14:sldId id="1832"/>
            <p14:sldId id="1833"/>
            <p14:sldId id="1834"/>
            <p14:sldId id="1880"/>
            <p14:sldId id="1881"/>
            <p14:sldId id="1882"/>
          </p14:sldIdLst>
        </p14:section>
        <p14:section name="Reports" id="{8126E72A-8B02-4B3E-9645-D135EB3E5D47}">
          <p14:sldIdLst>
            <p14:sldId id="2009"/>
            <p14:sldId id="2013"/>
            <p14:sldId id="1024"/>
            <p14:sldId id="1886"/>
            <p14:sldId id="1743"/>
            <p14:sldId id="1887"/>
            <p14:sldId id="1888"/>
            <p14:sldId id="1889"/>
            <p14:sldId id="1890"/>
            <p14:sldId id="1891"/>
            <p14:sldId id="1892"/>
            <p14:sldId id="2014"/>
            <p14:sldId id="2015"/>
            <p14:sldId id="1895"/>
            <p14:sldId id="1896"/>
            <p14:sldId id="1897"/>
            <p14:sldId id="1898"/>
            <p14:sldId id="1751"/>
            <p14:sldId id="1752"/>
            <p14:sldId id="844"/>
            <p14:sldId id="1753"/>
            <p14:sldId id="1899"/>
            <p14:sldId id="1755"/>
            <p14:sldId id="1900"/>
            <p14:sldId id="979"/>
            <p14:sldId id="1901"/>
            <p14:sldId id="1902"/>
            <p14:sldId id="1759"/>
            <p14:sldId id="1760"/>
            <p14:sldId id="1903"/>
            <p14:sldId id="1904"/>
            <p14:sldId id="1044"/>
            <p14:sldId id="1905"/>
            <p14:sldId id="1764"/>
            <p14:sldId id="1906"/>
            <p14:sldId id="1045"/>
            <p14:sldId id="1907"/>
            <p14:sldId id="1908"/>
            <p14:sldId id="1909"/>
            <p14:sldId id="838"/>
            <p14:sldId id="1910"/>
            <p14:sldId id="1911"/>
            <p14:sldId id="1912"/>
            <p14:sldId id="1065"/>
            <p14:sldId id="1039"/>
            <p14:sldId id="1913"/>
            <p14:sldId id="1914"/>
            <p14:sldId id="1915"/>
            <p14:sldId id="1916"/>
            <p14:sldId id="1917"/>
            <p14:sldId id="1918"/>
            <p14:sldId id="1919"/>
            <p14:sldId id="1920"/>
            <p14:sldId id="1921"/>
            <p14:sldId id="1922"/>
            <p14:sldId id="1923"/>
            <p14:sldId id="2016"/>
            <p14:sldId id="1924"/>
            <p14:sldId id="1925"/>
            <p14:sldId id="841"/>
            <p14:sldId id="1926"/>
            <p14:sldId id="1927"/>
            <p14:sldId id="1928"/>
            <p14:sldId id="1929"/>
            <p14:sldId id="1774"/>
            <p14:sldId id="1775"/>
            <p14:sldId id="1049"/>
            <p14:sldId id="2017"/>
            <p14:sldId id="1777"/>
            <p14:sldId id="1779"/>
            <p14:sldId id="1780"/>
            <p14:sldId id="1930"/>
            <p14:sldId id="1931"/>
            <p14:sldId id="1932"/>
            <p14:sldId id="1933"/>
            <p14:sldId id="2035"/>
            <p14:sldId id="2036"/>
            <p14:sldId id="1934"/>
          </p14:sldIdLst>
        </p14:section>
        <p14:section name="Online Mbrshp Processing" id="{6E63518B-C095-4901-A93B-ADC8DF1170E2}">
          <p14:sldIdLst>
            <p14:sldId id="2019"/>
            <p14:sldId id="1813"/>
            <p14:sldId id="1938"/>
            <p14:sldId id="1939"/>
            <p14:sldId id="1812"/>
            <p14:sldId id="2022"/>
            <p14:sldId id="1742"/>
            <p14:sldId id="2072"/>
            <p14:sldId id="2073"/>
            <p14:sldId id="1943"/>
            <p14:sldId id="1946"/>
            <p14:sldId id="1944"/>
            <p14:sldId id="1785"/>
            <p14:sldId id="1945"/>
            <p14:sldId id="1791"/>
            <p14:sldId id="2074"/>
            <p14:sldId id="1810"/>
            <p14:sldId id="2075"/>
            <p14:sldId id="1788"/>
            <p14:sldId id="1947"/>
            <p14:sldId id="2076"/>
            <p14:sldId id="1796"/>
            <p14:sldId id="1801"/>
            <p14:sldId id="1948"/>
            <p14:sldId id="1814"/>
            <p14:sldId id="1802"/>
            <p14:sldId id="1799"/>
            <p14:sldId id="1949"/>
            <p14:sldId id="1798"/>
            <p14:sldId id="1797"/>
            <p14:sldId id="1803"/>
            <p14:sldId id="1950"/>
            <p14:sldId id="1990"/>
            <p14:sldId id="2077"/>
            <p14:sldId id="2078"/>
          </p14:sldIdLst>
        </p14:section>
        <p14:section name="Admin Member Management" id="{8F5F6E33-E7C4-49A1-8910-7F005B7152BC}">
          <p14:sldIdLst>
            <p14:sldId id="2040"/>
            <p14:sldId id="2041"/>
            <p14:sldId id="2042"/>
            <p14:sldId id="2043"/>
            <p14:sldId id="2044"/>
            <p14:sldId id="2045"/>
            <p14:sldId id="2046"/>
            <p14:sldId id="2047"/>
            <p14:sldId id="1961"/>
            <p14:sldId id="2048"/>
            <p14:sldId id="2049"/>
            <p14:sldId id="2050"/>
            <p14:sldId id="2051"/>
            <p14:sldId id="205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Lst>
        </p14:section>
        <p14:section name="Help" id="{38164BC4-3D6E-4C11-8CF6-AA9FE7AB450F}">
          <p14:sldIdLst>
            <p14:sldId id="2071"/>
            <p14:sldId id="1856"/>
          </p14:sldIdLst>
        </p14:section>
        <p14:section name="Untitled Section" id="{7CC160BC-104B-4CD1-950E-B33969302FA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5E8B2D-C3B3-0F6F-3666-68041730AD7E}" name="Kessel, Dean" initials="KD" userId="S::d.kessel@legion.org::cb84bf22-b8c6-4dc3-907d-fd31a20a818f" providerId="AD"/>
  <p188:author id="{1B75F1BC-CF8B-2AED-A8B4-14D940BB7725}" name="Vickers, Libby" initials="LV" userId="S::lvickers@legion.org::e250baef-1418-4325-b620-0f9540a038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F7F7F7"/>
    <a:srgbClr val="F8F8F8"/>
    <a:srgbClr val="D61F32"/>
    <a:srgbClr val="163C6C"/>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68011" autoAdjust="0"/>
  </p:normalViewPr>
  <p:slideViewPr>
    <p:cSldViewPr snapToGrid="0">
      <p:cViewPr varScale="1">
        <p:scale>
          <a:sx n="37" d="100"/>
          <a:sy n="37" d="100"/>
        </p:scale>
        <p:origin x="163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notesMaster" Target="notesMasters/notes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presProps" Target="presProp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viewProps" Target="viewProp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theme" Target="theme/theme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microsoft.com/office/2016/11/relationships/changesInfo" Target="changesInfos/changesInfo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microsoft.com/office/2018/10/relationships/authors" Targe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0E73EC16-7C2F-468E-8339-3379F614CA86}"/>
    <pc:docChg chg="modSld">
      <pc:chgData name="Vickers, Libby" userId="e250baef-1418-4325-b620-0f9540a0387b" providerId="ADAL" clId="{0E73EC16-7C2F-468E-8339-3379F614CA86}" dt="2026-03-17T15:38:02.959" v="3" actId="171"/>
      <pc:docMkLst>
        <pc:docMk/>
      </pc:docMkLst>
      <pc:sldChg chg="modSp mod">
        <pc:chgData name="Vickers, Libby" userId="e250baef-1418-4325-b620-0f9540a0387b" providerId="ADAL" clId="{0E73EC16-7C2F-468E-8339-3379F614CA86}" dt="2026-03-17T15:38:02.959" v="3" actId="171"/>
        <pc:sldMkLst>
          <pc:docMk/>
          <pc:sldMk cId="1181952236" sldId="2069"/>
        </pc:sldMkLst>
        <pc:spChg chg="mod ord">
          <ac:chgData name="Vickers, Libby" userId="e250baef-1418-4325-b620-0f9540a0387b" providerId="ADAL" clId="{0E73EC16-7C2F-468E-8339-3379F614CA86}" dt="2026-03-17T15:38:02.959" v="3" actId="171"/>
          <ac:spMkLst>
            <pc:docMk/>
            <pc:sldMk cId="1181952236" sldId="2069"/>
            <ac:spMk id="3" creationId="{AC03F1AA-8EBB-3BFA-6839-ACF9229379EF}"/>
          </ac:spMkLst>
        </pc:spChg>
        <pc:spChg chg="mod">
          <ac:chgData name="Vickers, Libby" userId="e250baef-1418-4325-b620-0f9540a0387b" providerId="ADAL" clId="{0E73EC16-7C2F-468E-8339-3379F614CA86}" dt="2026-03-17T15:37:54.177" v="1" actId="1076"/>
          <ac:spMkLst>
            <pc:docMk/>
            <pc:sldMk cId="1181952236" sldId="2069"/>
            <ac:spMk id="13" creationId="{9A54200A-154A-DA88-B39F-DC8B79DEEE77}"/>
          </ac:spMkLst>
        </pc:spChg>
        <pc:picChg chg="ord">
          <ac:chgData name="Vickers, Libby" userId="e250baef-1418-4325-b620-0f9540a0387b" providerId="ADAL" clId="{0E73EC16-7C2F-468E-8339-3379F614CA86}" dt="2026-03-17T15:37:37.523" v="0" actId="166"/>
          <ac:picMkLst>
            <pc:docMk/>
            <pc:sldMk cId="1181952236" sldId="2069"/>
            <ac:picMk id="4" creationId="{DD20150D-3CB3-28F0-36CC-2577E9ED1014}"/>
          </ac:picMkLst>
        </pc:picChg>
      </pc:sldChg>
    </pc:docChg>
  </pc:docChgLst>
</pc:chgInfo>
</file>

<file path=ppt/comments/modernComment_774_C611EB6E.xml><?xml version="1.0" encoding="utf-8"?>
<p188:cmLst xmlns:a="http://schemas.openxmlformats.org/drawingml/2006/main" xmlns:r="http://schemas.openxmlformats.org/officeDocument/2006/relationships" xmlns:p188="http://schemas.microsoft.com/office/powerpoint/2018/8/main">
  <p188:cm id="{B4BE0C96-235A-444A-8197-511F83AC52BE}" authorId="{1B75F1BC-CF8B-2AED-A8B4-14D940BB7725}" created="2024-04-16T15:44:57.325">
    <ac:deMkLst xmlns:ac="http://schemas.microsoft.com/office/drawing/2013/main/command">
      <pc:docMk xmlns:pc="http://schemas.microsoft.com/office/powerpoint/2013/main/command"/>
      <pc:sldMk xmlns:pc="http://schemas.microsoft.com/office/powerpoint/2013/main/command" cId="2105316443" sldId="1908"/>
      <ac:picMk id="4" creationId="{A934D544-E6F2-31D7-3741-290AA2EFB9EE}"/>
    </ac:deMkLst>
    <p188:txBody>
      <a:bodyPr/>
      <a:lstStyle/>
      <a:p>
        <a:r>
          <a:rPr lang="en-US"/>
          <a:t>Lpy 2027 not on current roster report menu</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2E71E-D109-0347-90D2-3C87D863C18D}" type="doc">
      <dgm:prSet loTypeId="urn:microsoft.com/office/officeart/2009/layout/CircleArrowProcess" loCatId="" qsTypeId="urn:microsoft.com/office/officeart/2005/8/quickstyle/simple5" qsCatId="simple" csTypeId="urn:microsoft.com/office/officeart/2005/8/colors/accent1_2" csCatId="accent1" phldr="0"/>
      <dgm:spPr/>
      <dgm:t>
        <a:bodyPr/>
        <a:lstStyle/>
        <a:p>
          <a:endParaRPr lang="en-US"/>
        </a:p>
      </dgm:t>
    </dgm:pt>
    <dgm:pt modelId="{679A8AFA-A7E4-C645-8C2B-45766FED0BFE}">
      <dgm:prSet phldrT="[Text]" phldr="1"/>
      <dgm:spPr/>
      <dgm:t>
        <a:bodyPr/>
        <a:lstStyle/>
        <a:p>
          <a:endParaRPr lang="en-US">
            <a:latin typeface="Avenir Next" panose="020B0503020202020204" pitchFamily="34" charset="0"/>
          </a:endParaRPr>
        </a:p>
      </dgm:t>
    </dgm:pt>
    <dgm:pt modelId="{F9F0835D-F6DE-8641-9027-BB96C993A717}" type="parTrans" cxnId="{1CC35497-ABA7-A14F-B8F2-A90FBEF2212C}">
      <dgm:prSet/>
      <dgm:spPr/>
      <dgm:t>
        <a:bodyPr/>
        <a:lstStyle/>
        <a:p>
          <a:endParaRPr lang="en-US">
            <a:latin typeface="Avenir Next" panose="020B0503020202020204" pitchFamily="34" charset="0"/>
          </a:endParaRPr>
        </a:p>
      </dgm:t>
    </dgm:pt>
    <dgm:pt modelId="{27EFBE8A-1DDE-3547-B2C0-54158D6D5B42}" type="sibTrans" cxnId="{1CC35497-ABA7-A14F-B8F2-A90FBEF2212C}">
      <dgm:prSet/>
      <dgm:spPr/>
      <dgm:t>
        <a:bodyPr/>
        <a:lstStyle/>
        <a:p>
          <a:endParaRPr lang="en-US">
            <a:latin typeface="Avenir Next" panose="020B0503020202020204" pitchFamily="34" charset="0"/>
          </a:endParaRPr>
        </a:p>
      </dgm:t>
    </dgm:pt>
    <dgm:pt modelId="{E7372DC6-65DD-8B46-BBFF-0FADE46730BF}">
      <dgm:prSet phldrT="[Text]" phldr="1"/>
      <dgm:spPr/>
      <dgm:t>
        <a:bodyPr/>
        <a:lstStyle/>
        <a:p>
          <a:endParaRPr lang="en-US">
            <a:latin typeface="Avenir Next" panose="020B0503020202020204" pitchFamily="34" charset="0"/>
          </a:endParaRPr>
        </a:p>
      </dgm:t>
    </dgm:pt>
    <dgm:pt modelId="{8CBEAC5A-BD8B-984F-A701-59AC32E5E77D}" type="parTrans" cxnId="{42D3221E-68FE-C049-863E-CAAC5726ECAD}">
      <dgm:prSet/>
      <dgm:spPr/>
      <dgm:t>
        <a:bodyPr/>
        <a:lstStyle/>
        <a:p>
          <a:endParaRPr lang="en-US">
            <a:latin typeface="Avenir Next" panose="020B0503020202020204" pitchFamily="34" charset="0"/>
          </a:endParaRPr>
        </a:p>
      </dgm:t>
    </dgm:pt>
    <dgm:pt modelId="{4DEE0976-3808-9843-83A6-A88B558147D1}" type="sibTrans" cxnId="{42D3221E-68FE-C049-863E-CAAC5726ECAD}">
      <dgm:prSet/>
      <dgm:spPr/>
      <dgm:t>
        <a:bodyPr/>
        <a:lstStyle/>
        <a:p>
          <a:endParaRPr lang="en-US">
            <a:latin typeface="Avenir Next" panose="020B0503020202020204" pitchFamily="34" charset="0"/>
          </a:endParaRPr>
        </a:p>
      </dgm:t>
    </dgm:pt>
    <dgm:pt modelId="{D9276EF1-E349-EA45-8342-2DDB45911B9D}">
      <dgm:prSet phldrT="[Text]" phldr="1"/>
      <dgm:spPr/>
      <dgm:t>
        <a:bodyPr/>
        <a:lstStyle/>
        <a:p>
          <a:endParaRPr lang="en-US">
            <a:latin typeface="Avenir Next" panose="020B0503020202020204" pitchFamily="34" charset="0"/>
          </a:endParaRPr>
        </a:p>
      </dgm:t>
    </dgm:pt>
    <dgm:pt modelId="{5D33EDA2-1A33-FB43-AE53-11CF7186E768}" type="parTrans" cxnId="{A397A47F-3AD8-AC44-A1B0-83FA84A6F923}">
      <dgm:prSet/>
      <dgm:spPr/>
      <dgm:t>
        <a:bodyPr/>
        <a:lstStyle/>
        <a:p>
          <a:endParaRPr lang="en-US">
            <a:latin typeface="Avenir Next" panose="020B0503020202020204" pitchFamily="34" charset="0"/>
          </a:endParaRPr>
        </a:p>
      </dgm:t>
    </dgm:pt>
    <dgm:pt modelId="{A27D5139-C189-0148-92CF-514432510040}" type="sibTrans" cxnId="{A397A47F-3AD8-AC44-A1B0-83FA84A6F923}">
      <dgm:prSet/>
      <dgm:spPr/>
      <dgm:t>
        <a:bodyPr/>
        <a:lstStyle/>
        <a:p>
          <a:endParaRPr lang="en-US">
            <a:latin typeface="Avenir Next" panose="020B0503020202020204" pitchFamily="34" charset="0"/>
          </a:endParaRPr>
        </a:p>
      </dgm:t>
    </dgm:pt>
    <dgm:pt modelId="{CB1AE68F-342E-314E-AE86-26AFFA14BCB9}" type="pres">
      <dgm:prSet presAssocID="{46E2E71E-D109-0347-90D2-3C87D863C18D}" presName="Name0" presStyleCnt="0">
        <dgm:presLayoutVars>
          <dgm:chMax val="7"/>
          <dgm:chPref val="7"/>
          <dgm:dir/>
          <dgm:animLvl val="lvl"/>
        </dgm:presLayoutVars>
      </dgm:prSet>
      <dgm:spPr/>
    </dgm:pt>
    <dgm:pt modelId="{58CC74FC-F95E-EA41-99AE-838EB152AB84}" type="pres">
      <dgm:prSet presAssocID="{679A8AFA-A7E4-C645-8C2B-45766FED0BFE}" presName="Accent1" presStyleCnt="0"/>
      <dgm:spPr/>
    </dgm:pt>
    <dgm:pt modelId="{1ABD103A-3EFB-9E4C-BF33-4D1C9B84C211}" type="pres">
      <dgm:prSet presAssocID="{679A8AFA-A7E4-C645-8C2B-45766FED0BFE}" presName="Accent" presStyleLbl="node1" presStyleIdx="0" presStyleCnt="3"/>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093E1F47-CF3D-8C48-A016-AB4ECE0F918D}" type="pres">
      <dgm:prSet presAssocID="{679A8AFA-A7E4-C645-8C2B-45766FED0BFE}" presName="Parent1" presStyleLbl="revTx" presStyleIdx="0" presStyleCnt="3">
        <dgm:presLayoutVars>
          <dgm:chMax val="1"/>
          <dgm:chPref val="1"/>
          <dgm:bulletEnabled val="1"/>
        </dgm:presLayoutVars>
      </dgm:prSet>
      <dgm:spPr/>
    </dgm:pt>
    <dgm:pt modelId="{D88BAEFC-8756-0844-AECA-46F63320F89E}" type="pres">
      <dgm:prSet presAssocID="{E7372DC6-65DD-8B46-BBFF-0FADE46730BF}" presName="Accent2" presStyleCnt="0"/>
      <dgm:spPr/>
    </dgm:pt>
    <dgm:pt modelId="{6D00407C-3482-FE49-B74E-E1B67329D750}" type="pres">
      <dgm:prSet presAssocID="{E7372DC6-65DD-8B46-BBFF-0FADE46730BF}" presName="Accent" presStyleLbl="node1" presStyleIdx="1" presStyleCnt="3"/>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pt>
    <dgm:pt modelId="{D7403DD4-5623-924B-882A-3F5E3E510711}" type="pres">
      <dgm:prSet presAssocID="{E7372DC6-65DD-8B46-BBFF-0FADE46730BF}" presName="Parent2" presStyleLbl="revTx" presStyleIdx="1" presStyleCnt="3">
        <dgm:presLayoutVars>
          <dgm:chMax val="1"/>
          <dgm:chPref val="1"/>
          <dgm:bulletEnabled val="1"/>
        </dgm:presLayoutVars>
      </dgm:prSet>
      <dgm:spPr/>
    </dgm:pt>
    <dgm:pt modelId="{1E467440-C7DC-AE4C-B9B7-180842ABFC1F}" type="pres">
      <dgm:prSet presAssocID="{D9276EF1-E349-EA45-8342-2DDB45911B9D}" presName="Accent3" presStyleCnt="0"/>
      <dgm:spPr/>
    </dgm:pt>
    <dgm:pt modelId="{183C4595-1DFE-A44C-83FA-CE618ECEEAA2}" type="pres">
      <dgm:prSet presAssocID="{D9276EF1-E349-EA45-8342-2DDB45911B9D}" presName="Accent" presStyleLbl="node1" presStyleIdx="2" presStyleCnt="3"/>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dgm:spPr>
    </dgm:pt>
    <dgm:pt modelId="{D8AD018F-A9C4-F447-BAAF-C4F8C946FD3D}" type="pres">
      <dgm:prSet presAssocID="{D9276EF1-E349-EA45-8342-2DDB45911B9D}" presName="Parent3" presStyleLbl="revTx" presStyleIdx="2" presStyleCnt="3">
        <dgm:presLayoutVars>
          <dgm:chMax val="1"/>
          <dgm:chPref val="1"/>
          <dgm:bulletEnabled val="1"/>
        </dgm:presLayoutVars>
      </dgm:prSet>
      <dgm:spPr/>
    </dgm:pt>
  </dgm:ptLst>
  <dgm:cxnLst>
    <dgm:cxn modelId="{42D3221E-68FE-C049-863E-CAAC5726ECAD}" srcId="{46E2E71E-D109-0347-90D2-3C87D863C18D}" destId="{E7372DC6-65DD-8B46-BBFF-0FADE46730BF}" srcOrd="1" destOrd="0" parTransId="{8CBEAC5A-BD8B-984F-A701-59AC32E5E77D}" sibTransId="{4DEE0976-3808-9843-83A6-A88B558147D1}"/>
    <dgm:cxn modelId="{2AA5C027-A43B-BE46-9AB8-12CEEE2017C9}" type="presOf" srcId="{679A8AFA-A7E4-C645-8C2B-45766FED0BFE}" destId="{093E1F47-CF3D-8C48-A016-AB4ECE0F918D}" srcOrd="0" destOrd="0" presId="urn:microsoft.com/office/officeart/2009/layout/CircleArrowProcess"/>
    <dgm:cxn modelId="{8E0F3B5D-D27B-F74A-8C13-8DDDA72A9E94}" type="presOf" srcId="{E7372DC6-65DD-8B46-BBFF-0FADE46730BF}" destId="{D7403DD4-5623-924B-882A-3F5E3E510711}" srcOrd="0" destOrd="0" presId="urn:microsoft.com/office/officeart/2009/layout/CircleArrowProcess"/>
    <dgm:cxn modelId="{A397A47F-3AD8-AC44-A1B0-83FA84A6F923}" srcId="{46E2E71E-D109-0347-90D2-3C87D863C18D}" destId="{D9276EF1-E349-EA45-8342-2DDB45911B9D}" srcOrd="2" destOrd="0" parTransId="{5D33EDA2-1A33-FB43-AE53-11CF7186E768}" sibTransId="{A27D5139-C189-0148-92CF-514432510040}"/>
    <dgm:cxn modelId="{1CC35497-ABA7-A14F-B8F2-A90FBEF2212C}" srcId="{46E2E71E-D109-0347-90D2-3C87D863C18D}" destId="{679A8AFA-A7E4-C645-8C2B-45766FED0BFE}" srcOrd="0" destOrd="0" parTransId="{F9F0835D-F6DE-8641-9027-BB96C993A717}" sibTransId="{27EFBE8A-1DDE-3547-B2C0-54158D6D5B42}"/>
    <dgm:cxn modelId="{45C90AD3-9FBA-A148-8430-F1D725A33FE1}" type="presOf" srcId="{46E2E71E-D109-0347-90D2-3C87D863C18D}" destId="{CB1AE68F-342E-314E-AE86-26AFFA14BCB9}" srcOrd="0" destOrd="0" presId="urn:microsoft.com/office/officeart/2009/layout/CircleArrowProcess"/>
    <dgm:cxn modelId="{B94C04D6-AB92-F544-8F84-468E3DEBDA77}" type="presOf" srcId="{D9276EF1-E349-EA45-8342-2DDB45911B9D}" destId="{D8AD018F-A9C4-F447-BAAF-C4F8C946FD3D}" srcOrd="0" destOrd="0" presId="urn:microsoft.com/office/officeart/2009/layout/CircleArrowProcess"/>
    <dgm:cxn modelId="{DE5749E7-E0AD-D44C-91C2-09E0E82235E5}" type="presParOf" srcId="{CB1AE68F-342E-314E-AE86-26AFFA14BCB9}" destId="{58CC74FC-F95E-EA41-99AE-838EB152AB84}" srcOrd="0" destOrd="0" presId="urn:microsoft.com/office/officeart/2009/layout/CircleArrowProcess"/>
    <dgm:cxn modelId="{0E49C874-0E8D-5249-805C-8D2C346F2C1D}" type="presParOf" srcId="{58CC74FC-F95E-EA41-99AE-838EB152AB84}" destId="{1ABD103A-3EFB-9E4C-BF33-4D1C9B84C211}" srcOrd="0" destOrd="0" presId="urn:microsoft.com/office/officeart/2009/layout/CircleArrowProcess"/>
    <dgm:cxn modelId="{52B10681-0689-1549-B8CA-04EBACC636B9}" type="presParOf" srcId="{CB1AE68F-342E-314E-AE86-26AFFA14BCB9}" destId="{093E1F47-CF3D-8C48-A016-AB4ECE0F918D}" srcOrd="1" destOrd="0" presId="urn:microsoft.com/office/officeart/2009/layout/CircleArrowProcess"/>
    <dgm:cxn modelId="{9A6B9117-7237-A64D-AB8D-E76F910ECE6A}" type="presParOf" srcId="{CB1AE68F-342E-314E-AE86-26AFFA14BCB9}" destId="{D88BAEFC-8756-0844-AECA-46F63320F89E}" srcOrd="2" destOrd="0" presId="urn:microsoft.com/office/officeart/2009/layout/CircleArrowProcess"/>
    <dgm:cxn modelId="{B2BF16FB-ED66-8A48-851C-8ABDBF53DBDC}" type="presParOf" srcId="{D88BAEFC-8756-0844-AECA-46F63320F89E}" destId="{6D00407C-3482-FE49-B74E-E1B67329D750}" srcOrd="0" destOrd="0" presId="urn:microsoft.com/office/officeart/2009/layout/CircleArrowProcess"/>
    <dgm:cxn modelId="{CAF537BA-C183-2743-A451-5FBA52E34A34}" type="presParOf" srcId="{CB1AE68F-342E-314E-AE86-26AFFA14BCB9}" destId="{D7403DD4-5623-924B-882A-3F5E3E510711}" srcOrd="3" destOrd="0" presId="urn:microsoft.com/office/officeart/2009/layout/CircleArrowProcess"/>
    <dgm:cxn modelId="{216B8AD8-BE54-AB4D-B8DE-A1D32ED8780B}" type="presParOf" srcId="{CB1AE68F-342E-314E-AE86-26AFFA14BCB9}" destId="{1E467440-C7DC-AE4C-B9B7-180842ABFC1F}" srcOrd="4" destOrd="0" presId="urn:microsoft.com/office/officeart/2009/layout/CircleArrowProcess"/>
    <dgm:cxn modelId="{A74365B4-AD96-6346-BA5A-3FD923EFB04C}" type="presParOf" srcId="{1E467440-C7DC-AE4C-B9B7-180842ABFC1F}" destId="{183C4595-1DFE-A44C-83FA-CE618ECEEAA2}" srcOrd="0" destOrd="0" presId="urn:microsoft.com/office/officeart/2009/layout/CircleArrowProcess"/>
    <dgm:cxn modelId="{9C88A393-EFF0-5D41-A1BC-1064D1B69154}" type="presParOf" srcId="{CB1AE68F-342E-314E-AE86-26AFFA14BCB9}" destId="{D8AD018F-A9C4-F447-BAAF-C4F8C946FD3D}"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E2E71E-D109-0347-90D2-3C87D863C18D}" type="doc">
      <dgm:prSet loTypeId="urn:microsoft.com/office/officeart/2005/8/layout/venn3" loCatId="" qsTypeId="urn:microsoft.com/office/officeart/2005/8/quickstyle/simple5" qsCatId="simple" csTypeId="urn:microsoft.com/office/officeart/2005/8/colors/accent1_2" csCatId="accent1" phldr="1"/>
      <dgm:spPr/>
      <dgm:t>
        <a:bodyPr/>
        <a:lstStyle/>
        <a:p>
          <a:endParaRPr lang="en-US"/>
        </a:p>
      </dgm:t>
    </dgm:pt>
    <dgm:pt modelId="{62DBE868-5D39-7D47-8500-13A116CEF415}">
      <dgm:prSet phldrT="[Text]" phldr="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endParaRPr lang="en-US" b="0" i="0">
            <a:latin typeface="Avenir Next" panose="020B0503020202020204" pitchFamily="34" charset="0"/>
          </a:endParaRPr>
        </a:p>
      </dgm:t>
    </dgm:pt>
    <dgm:pt modelId="{D15FB64B-BBA4-664C-B93D-9ACEAB640D04}" type="parTrans" cxnId="{CF8C820F-0FD2-7B4E-8973-292C8E61ECE3}">
      <dgm:prSet/>
      <dgm:spPr/>
      <dgm:t>
        <a:bodyPr/>
        <a:lstStyle/>
        <a:p>
          <a:endParaRPr lang="en-US">
            <a:latin typeface="+mn-lt"/>
          </a:endParaRPr>
        </a:p>
      </dgm:t>
    </dgm:pt>
    <dgm:pt modelId="{C7DB8521-7088-0340-A956-F11AB42A3EEB}" type="sibTrans" cxnId="{CF8C820F-0FD2-7B4E-8973-292C8E61ECE3}">
      <dgm:prSet/>
      <dgm:spPr/>
      <dgm:t>
        <a:bodyPr/>
        <a:lstStyle/>
        <a:p>
          <a:endParaRPr lang="en-US">
            <a:latin typeface="+mn-lt"/>
          </a:endParaRPr>
        </a:p>
      </dgm:t>
    </dgm:pt>
    <dgm:pt modelId="{E3D02208-CCAB-6E49-9263-F2D14B8B93EF}">
      <dgm:prSet phldrT="[Text]" phldr="1"/>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b="0" i="0">
            <a:latin typeface="Avenir Next" panose="020B0503020202020204" pitchFamily="34" charset="0"/>
          </a:endParaRPr>
        </a:p>
      </dgm:t>
    </dgm:pt>
    <dgm:pt modelId="{B72950BE-BCB8-4B4C-99B8-C23AD9E20E70}" type="parTrans" cxnId="{54107D4B-D527-6C4B-814D-2CE20760C77F}">
      <dgm:prSet/>
      <dgm:spPr/>
      <dgm:t>
        <a:bodyPr/>
        <a:lstStyle/>
        <a:p>
          <a:endParaRPr lang="en-US">
            <a:latin typeface="+mn-lt"/>
          </a:endParaRPr>
        </a:p>
      </dgm:t>
    </dgm:pt>
    <dgm:pt modelId="{82873437-A530-7B4F-94BF-729E671391AA}" type="sibTrans" cxnId="{54107D4B-D527-6C4B-814D-2CE20760C77F}">
      <dgm:prSet/>
      <dgm:spPr/>
      <dgm:t>
        <a:bodyPr/>
        <a:lstStyle/>
        <a:p>
          <a:endParaRPr lang="en-US">
            <a:latin typeface="+mn-lt"/>
          </a:endParaRPr>
        </a:p>
      </dgm:t>
    </dgm:pt>
    <dgm:pt modelId="{0D5D0371-C9A8-914C-9AA7-06E7A4B01675}">
      <dgm:prSet phldrT="[Text]" phldr="1"/>
      <dgm:spPr>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endParaRPr lang="en-US" b="0" i="0">
            <a:latin typeface="Avenir Next" panose="020B0503020202020204" pitchFamily="34" charset="0"/>
          </a:endParaRPr>
        </a:p>
      </dgm:t>
    </dgm:pt>
    <dgm:pt modelId="{57E49231-F478-904B-8078-CAC8C6AE3FF6}" type="parTrans" cxnId="{11E256CC-D009-2F4F-84D3-99274CB9CD0F}">
      <dgm:prSet/>
      <dgm:spPr/>
      <dgm:t>
        <a:bodyPr/>
        <a:lstStyle/>
        <a:p>
          <a:endParaRPr lang="en-US">
            <a:latin typeface="+mn-lt"/>
          </a:endParaRPr>
        </a:p>
      </dgm:t>
    </dgm:pt>
    <dgm:pt modelId="{C075C4DA-553E-D749-AEFD-5E9DDEE44ED0}" type="sibTrans" cxnId="{11E256CC-D009-2F4F-84D3-99274CB9CD0F}">
      <dgm:prSet/>
      <dgm:spPr/>
      <dgm:t>
        <a:bodyPr/>
        <a:lstStyle/>
        <a:p>
          <a:endParaRPr lang="en-US">
            <a:latin typeface="+mn-lt"/>
          </a:endParaRPr>
        </a:p>
      </dgm:t>
    </dgm:pt>
    <dgm:pt modelId="{C5903031-A585-234E-9A47-260AA8EB0ABF}">
      <dgm:prSet phldrT="[Text]" phldr="1"/>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en-US" b="0" i="0">
            <a:latin typeface="Avenir Next" panose="020B0503020202020204" pitchFamily="34" charset="0"/>
          </a:endParaRPr>
        </a:p>
      </dgm:t>
    </dgm:pt>
    <dgm:pt modelId="{A72F5659-E9FD-F843-9778-6E2B8C81CA61}" type="parTrans" cxnId="{478C65BD-DB2D-114F-916F-9BB46E6F88D7}">
      <dgm:prSet/>
      <dgm:spPr/>
      <dgm:t>
        <a:bodyPr/>
        <a:lstStyle/>
        <a:p>
          <a:endParaRPr lang="en-US">
            <a:latin typeface="+mn-lt"/>
          </a:endParaRPr>
        </a:p>
      </dgm:t>
    </dgm:pt>
    <dgm:pt modelId="{9E86860C-1B0D-FC4D-91B0-DFCE69766C10}" type="sibTrans" cxnId="{478C65BD-DB2D-114F-916F-9BB46E6F88D7}">
      <dgm:prSet/>
      <dgm:spPr/>
      <dgm:t>
        <a:bodyPr/>
        <a:lstStyle/>
        <a:p>
          <a:endParaRPr lang="en-US">
            <a:latin typeface="+mn-lt"/>
          </a:endParaRPr>
        </a:p>
      </dgm:t>
    </dgm:pt>
    <dgm:pt modelId="{74A9C282-9C0E-0748-93A7-DB313859ECAE}" type="pres">
      <dgm:prSet presAssocID="{46E2E71E-D109-0347-90D2-3C87D863C18D}" presName="Name0" presStyleCnt="0">
        <dgm:presLayoutVars>
          <dgm:dir/>
          <dgm:resizeHandles val="exact"/>
        </dgm:presLayoutVars>
      </dgm:prSet>
      <dgm:spPr/>
    </dgm:pt>
    <dgm:pt modelId="{AA84E10C-840F-9C4F-B9B3-FE437D305AAB}" type="pres">
      <dgm:prSet presAssocID="{62DBE868-5D39-7D47-8500-13A116CEF415}" presName="Name5" presStyleLbl="vennNode1" presStyleIdx="0" presStyleCnt="4">
        <dgm:presLayoutVars>
          <dgm:bulletEnabled val="1"/>
        </dgm:presLayoutVars>
      </dgm:prSet>
      <dgm:spPr/>
    </dgm:pt>
    <dgm:pt modelId="{9DE7FB49-CC92-7144-BEA7-D1C0B37E3E8B}" type="pres">
      <dgm:prSet presAssocID="{C7DB8521-7088-0340-A956-F11AB42A3EEB}" presName="space" presStyleCnt="0"/>
      <dgm:spPr/>
    </dgm:pt>
    <dgm:pt modelId="{6C133A9A-65A8-D74F-B67D-176199120121}" type="pres">
      <dgm:prSet presAssocID="{E3D02208-CCAB-6E49-9263-F2D14B8B93EF}" presName="Name5" presStyleLbl="vennNode1" presStyleIdx="1" presStyleCnt="4">
        <dgm:presLayoutVars>
          <dgm:bulletEnabled val="1"/>
        </dgm:presLayoutVars>
      </dgm:prSet>
      <dgm:spPr/>
    </dgm:pt>
    <dgm:pt modelId="{0266889B-5FFB-0348-8348-265B5B18ACC6}" type="pres">
      <dgm:prSet presAssocID="{82873437-A530-7B4F-94BF-729E671391AA}" presName="space" presStyleCnt="0"/>
      <dgm:spPr/>
    </dgm:pt>
    <dgm:pt modelId="{151EA625-DD32-9449-90E7-841CF5D3693F}" type="pres">
      <dgm:prSet presAssocID="{0D5D0371-C9A8-914C-9AA7-06E7A4B01675}" presName="Name5" presStyleLbl="vennNode1" presStyleIdx="2" presStyleCnt="4">
        <dgm:presLayoutVars>
          <dgm:bulletEnabled val="1"/>
        </dgm:presLayoutVars>
      </dgm:prSet>
      <dgm:spPr/>
    </dgm:pt>
    <dgm:pt modelId="{B3D7CA31-16FA-7543-8C61-11168A2BDF34}" type="pres">
      <dgm:prSet presAssocID="{C075C4DA-553E-D749-AEFD-5E9DDEE44ED0}" presName="space" presStyleCnt="0"/>
      <dgm:spPr/>
    </dgm:pt>
    <dgm:pt modelId="{9920A8F7-9AAF-0148-ADE4-2269B4A78BD4}" type="pres">
      <dgm:prSet presAssocID="{C5903031-A585-234E-9A47-260AA8EB0ABF}" presName="Name5" presStyleLbl="vennNode1" presStyleIdx="3" presStyleCnt="4">
        <dgm:presLayoutVars>
          <dgm:bulletEnabled val="1"/>
        </dgm:presLayoutVars>
      </dgm:prSet>
      <dgm:spPr/>
    </dgm:pt>
  </dgm:ptLst>
  <dgm:cxnLst>
    <dgm:cxn modelId="{CF8C820F-0FD2-7B4E-8973-292C8E61ECE3}" srcId="{46E2E71E-D109-0347-90D2-3C87D863C18D}" destId="{62DBE868-5D39-7D47-8500-13A116CEF415}" srcOrd="0" destOrd="0" parTransId="{D15FB64B-BBA4-664C-B93D-9ACEAB640D04}" sibTransId="{C7DB8521-7088-0340-A956-F11AB42A3EEB}"/>
    <dgm:cxn modelId="{44BB4D1D-D958-B045-B98C-E50A12A4DF08}" type="presOf" srcId="{62DBE868-5D39-7D47-8500-13A116CEF415}" destId="{AA84E10C-840F-9C4F-B9B3-FE437D305AAB}" srcOrd="0" destOrd="0" presId="urn:microsoft.com/office/officeart/2005/8/layout/venn3"/>
    <dgm:cxn modelId="{D6C2A829-3B1E-724D-BC4A-BC921831171B}" type="presOf" srcId="{46E2E71E-D109-0347-90D2-3C87D863C18D}" destId="{74A9C282-9C0E-0748-93A7-DB313859ECAE}" srcOrd="0" destOrd="0" presId="urn:microsoft.com/office/officeart/2005/8/layout/venn3"/>
    <dgm:cxn modelId="{3F809044-B31E-F24E-AE40-E2910BF9015B}" type="presOf" srcId="{C5903031-A585-234E-9A47-260AA8EB0ABF}" destId="{9920A8F7-9AAF-0148-ADE4-2269B4A78BD4}" srcOrd="0" destOrd="0" presId="urn:microsoft.com/office/officeart/2005/8/layout/venn3"/>
    <dgm:cxn modelId="{54107D4B-D527-6C4B-814D-2CE20760C77F}" srcId="{46E2E71E-D109-0347-90D2-3C87D863C18D}" destId="{E3D02208-CCAB-6E49-9263-F2D14B8B93EF}" srcOrd="1" destOrd="0" parTransId="{B72950BE-BCB8-4B4C-99B8-C23AD9E20E70}" sibTransId="{82873437-A530-7B4F-94BF-729E671391AA}"/>
    <dgm:cxn modelId="{92131D6D-29D9-A942-8503-5F87FDCF6444}" type="presOf" srcId="{E3D02208-CCAB-6E49-9263-F2D14B8B93EF}" destId="{6C133A9A-65A8-D74F-B67D-176199120121}" srcOrd="0" destOrd="0" presId="urn:microsoft.com/office/officeart/2005/8/layout/venn3"/>
    <dgm:cxn modelId="{478C65BD-DB2D-114F-916F-9BB46E6F88D7}" srcId="{46E2E71E-D109-0347-90D2-3C87D863C18D}" destId="{C5903031-A585-234E-9A47-260AA8EB0ABF}" srcOrd="3" destOrd="0" parTransId="{A72F5659-E9FD-F843-9778-6E2B8C81CA61}" sibTransId="{9E86860C-1B0D-FC4D-91B0-DFCE69766C10}"/>
    <dgm:cxn modelId="{11E256CC-D009-2F4F-84D3-99274CB9CD0F}" srcId="{46E2E71E-D109-0347-90D2-3C87D863C18D}" destId="{0D5D0371-C9A8-914C-9AA7-06E7A4B01675}" srcOrd="2" destOrd="0" parTransId="{57E49231-F478-904B-8078-CAC8C6AE3FF6}" sibTransId="{C075C4DA-553E-D749-AEFD-5E9DDEE44ED0}"/>
    <dgm:cxn modelId="{3D76C8DF-AC94-DF44-B337-168C3F0E009A}" type="presOf" srcId="{0D5D0371-C9A8-914C-9AA7-06E7A4B01675}" destId="{151EA625-DD32-9449-90E7-841CF5D3693F}" srcOrd="0" destOrd="0" presId="urn:microsoft.com/office/officeart/2005/8/layout/venn3"/>
    <dgm:cxn modelId="{774AF5A8-FD70-E34F-A9C8-E43E6B6EC888}" type="presParOf" srcId="{74A9C282-9C0E-0748-93A7-DB313859ECAE}" destId="{AA84E10C-840F-9C4F-B9B3-FE437D305AAB}" srcOrd="0" destOrd="0" presId="urn:microsoft.com/office/officeart/2005/8/layout/venn3"/>
    <dgm:cxn modelId="{64D9D5FF-2F4E-1F43-A404-6C609A4AD789}" type="presParOf" srcId="{74A9C282-9C0E-0748-93A7-DB313859ECAE}" destId="{9DE7FB49-CC92-7144-BEA7-D1C0B37E3E8B}" srcOrd="1" destOrd="0" presId="urn:microsoft.com/office/officeart/2005/8/layout/venn3"/>
    <dgm:cxn modelId="{35718F13-6576-654E-B4A1-F0D20FCF38EC}" type="presParOf" srcId="{74A9C282-9C0E-0748-93A7-DB313859ECAE}" destId="{6C133A9A-65A8-D74F-B67D-176199120121}" srcOrd="2" destOrd="0" presId="urn:microsoft.com/office/officeart/2005/8/layout/venn3"/>
    <dgm:cxn modelId="{FB0AFFE8-607B-A94E-9F81-C0A7635D6AE6}" type="presParOf" srcId="{74A9C282-9C0E-0748-93A7-DB313859ECAE}" destId="{0266889B-5FFB-0348-8348-265B5B18ACC6}" srcOrd="3" destOrd="0" presId="urn:microsoft.com/office/officeart/2005/8/layout/venn3"/>
    <dgm:cxn modelId="{D707B907-1F47-D347-B29C-FD9BC9A7229F}" type="presParOf" srcId="{74A9C282-9C0E-0748-93A7-DB313859ECAE}" destId="{151EA625-DD32-9449-90E7-841CF5D3693F}" srcOrd="4" destOrd="0" presId="urn:microsoft.com/office/officeart/2005/8/layout/venn3"/>
    <dgm:cxn modelId="{BC1A2900-BE87-0444-9A1A-DB32E079453F}" type="presParOf" srcId="{74A9C282-9C0E-0748-93A7-DB313859ECAE}" destId="{B3D7CA31-16FA-7543-8C61-11168A2BDF34}" srcOrd="5" destOrd="0" presId="urn:microsoft.com/office/officeart/2005/8/layout/venn3"/>
    <dgm:cxn modelId="{BB9F29C0-D9B1-4243-A93D-8C8EEBF36A1D}" type="presParOf" srcId="{74A9C282-9C0E-0748-93A7-DB313859ECAE}" destId="{9920A8F7-9AAF-0148-ADE4-2269B4A78BD4}"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E2E71E-D109-0347-90D2-3C87D863C18D}" type="doc">
      <dgm:prSet loTypeId="urn:microsoft.com/office/officeart/2005/8/layout/vProcess5" loCatId="" qsTypeId="urn:microsoft.com/office/officeart/2005/8/quickstyle/simple5" qsCatId="simple" csTypeId="urn:microsoft.com/office/officeart/2005/8/colors/accent1_2" csCatId="accent1" phldr="1"/>
      <dgm:spPr/>
      <dgm:t>
        <a:bodyPr/>
        <a:lstStyle/>
        <a:p>
          <a:endParaRPr lang="en-US"/>
        </a:p>
      </dgm:t>
    </dgm:pt>
    <dgm:pt modelId="{62DBE868-5D39-7D47-8500-13A116CEF415}">
      <dgm:prSet phldrT="[Text]" phldr="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endParaRPr lang="en-US" b="1" i="0">
            <a:latin typeface="Avenir Next Demi Bold" panose="020B0503020202020204" pitchFamily="34" charset="0"/>
          </a:endParaRPr>
        </a:p>
      </dgm:t>
    </dgm:pt>
    <dgm:pt modelId="{D15FB64B-BBA4-664C-B93D-9ACEAB640D04}" type="parTrans" cxnId="{CF8C820F-0FD2-7B4E-8973-292C8E61ECE3}">
      <dgm:prSet/>
      <dgm:spPr/>
      <dgm:t>
        <a:bodyPr/>
        <a:lstStyle/>
        <a:p>
          <a:endParaRPr lang="en-US" b="1" i="0">
            <a:latin typeface="Avenir Next Demi Bold" panose="020B0503020202020204" pitchFamily="34" charset="0"/>
          </a:endParaRPr>
        </a:p>
      </dgm:t>
    </dgm:pt>
    <dgm:pt modelId="{C7DB8521-7088-0340-A956-F11AB42A3EEB}" type="sibTrans" cxnId="{CF8C820F-0FD2-7B4E-8973-292C8E61ECE3}">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2">
              <a:lumMod val="85000"/>
            </a:schemeClr>
          </a:solidFill>
        </a:ln>
        <a:effectLst>
          <a:outerShdw blurRad="50800" dist="38100" dir="8100000" algn="tr" rotWithShape="0">
            <a:prstClr val="black">
              <a:alpha val="40000"/>
            </a:prstClr>
          </a:outerShdw>
        </a:effectLst>
      </dgm:spPr>
      <dgm:t>
        <a:bodyPr/>
        <a:lstStyle/>
        <a:p>
          <a:endParaRPr lang="en-US" b="1" i="0">
            <a:latin typeface="Avenir Next Demi Bold" panose="020B0503020202020204" pitchFamily="34" charset="0"/>
          </a:endParaRPr>
        </a:p>
      </dgm:t>
    </dgm:pt>
    <dgm:pt modelId="{E3D02208-CCAB-6E49-9263-F2D14B8B93EF}">
      <dgm:prSet phldrT="[Text]" phldr="1"/>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dgm:spPr>
      <dgm:t>
        <a:bodyPr/>
        <a:lstStyle/>
        <a:p>
          <a:endParaRPr lang="en-US" b="1" i="0">
            <a:latin typeface="Avenir Next Demi Bold" panose="020B0503020202020204" pitchFamily="34" charset="0"/>
          </a:endParaRPr>
        </a:p>
      </dgm:t>
    </dgm:pt>
    <dgm:pt modelId="{B72950BE-BCB8-4B4C-99B8-C23AD9E20E70}" type="parTrans" cxnId="{54107D4B-D527-6C4B-814D-2CE20760C77F}">
      <dgm:prSet/>
      <dgm:spPr/>
      <dgm:t>
        <a:bodyPr/>
        <a:lstStyle/>
        <a:p>
          <a:endParaRPr lang="en-US" b="1" i="0">
            <a:latin typeface="Avenir Next Demi Bold" panose="020B0503020202020204" pitchFamily="34" charset="0"/>
          </a:endParaRPr>
        </a:p>
      </dgm:t>
    </dgm:pt>
    <dgm:pt modelId="{82873437-A530-7B4F-94BF-729E671391AA}" type="sibTrans" cxnId="{54107D4B-D527-6C4B-814D-2CE20760C77F}">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2">
              <a:lumMod val="85000"/>
            </a:schemeClr>
          </a:solidFill>
        </a:ln>
        <a:effectLst>
          <a:outerShdw blurRad="50800" dist="38100" dir="8100000" algn="tr" rotWithShape="0">
            <a:prstClr val="black">
              <a:alpha val="40000"/>
            </a:prstClr>
          </a:outerShdw>
        </a:effectLst>
      </dgm:spPr>
      <dgm:t>
        <a:bodyPr/>
        <a:lstStyle/>
        <a:p>
          <a:endParaRPr lang="en-US" b="1" i="0">
            <a:latin typeface="Avenir Next Demi Bold" panose="020B0503020202020204" pitchFamily="34" charset="0"/>
          </a:endParaRPr>
        </a:p>
      </dgm:t>
    </dgm:pt>
    <dgm:pt modelId="{0D5D0371-C9A8-914C-9AA7-06E7A4B01675}">
      <dgm:prSet phldrT="[Text]" phldr="1"/>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dgm:spPr>
      <dgm:t>
        <a:bodyPr/>
        <a:lstStyle/>
        <a:p>
          <a:endParaRPr lang="en-US" b="1" i="0">
            <a:latin typeface="Avenir Next Demi Bold" panose="020B0503020202020204" pitchFamily="34" charset="0"/>
          </a:endParaRPr>
        </a:p>
      </dgm:t>
    </dgm:pt>
    <dgm:pt modelId="{57E49231-F478-904B-8078-CAC8C6AE3FF6}" type="parTrans" cxnId="{11E256CC-D009-2F4F-84D3-99274CB9CD0F}">
      <dgm:prSet/>
      <dgm:spPr/>
      <dgm:t>
        <a:bodyPr/>
        <a:lstStyle/>
        <a:p>
          <a:endParaRPr lang="en-US" b="1" i="0">
            <a:latin typeface="Avenir Next Demi Bold" panose="020B0503020202020204" pitchFamily="34" charset="0"/>
          </a:endParaRPr>
        </a:p>
      </dgm:t>
    </dgm:pt>
    <dgm:pt modelId="{C075C4DA-553E-D749-AEFD-5E9DDEE44ED0}" type="sibTrans" cxnId="{11E256CC-D009-2F4F-84D3-99274CB9CD0F}">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2">
              <a:lumMod val="85000"/>
              <a:alpha val="90000"/>
            </a:schemeClr>
          </a:solidFill>
        </a:ln>
        <a:effectLst>
          <a:outerShdw blurRad="50800" dist="38100" dir="8100000" algn="tr" rotWithShape="0">
            <a:prstClr val="black">
              <a:alpha val="40000"/>
            </a:prstClr>
          </a:outerShdw>
        </a:effectLst>
      </dgm:spPr>
      <dgm:t>
        <a:bodyPr/>
        <a:lstStyle/>
        <a:p>
          <a:endParaRPr lang="en-US" b="1" i="0">
            <a:latin typeface="Avenir Next Demi Bold" panose="020B0503020202020204" pitchFamily="34" charset="0"/>
          </a:endParaRPr>
        </a:p>
      </dgm:t>
    </dgm:pt>
    <dgm:pt modelId="{A30E6CF7-EB9D-E54D-B4E7-2D0BECE507E4}" type="pres">
      <dgm:prSet presAssocID="{46E2E71E-D109-0347-90D2-3C87D863C18D}" presName="outerComposite" presStyleCnt="0">
        <dgm:presLayoutVars>
          <dgm:chMax val="5"/>
          <dgm:dir/>
          <dgm:resizeHandles val="exact"/>
        </dgm:presLayoutVars>
      </dgm:prSet>
      <dgm:spPr/>
    </dgm:pt>
    <dgm:pt modelId="{1B24175E-A47C-DE4C-9D07-0E55625E9E78}" type="pres">
      <dgm:prSet presAssocID="{46E2E71E-D109-0347-90D2-3C87D863C18D}" presName="dummyMaxCanvas" presStyleCnt="0">
        <dgm:presLayoutVars/>
      </dgm:prSet>
      <dgm:spPr/>
    </dgm:pt>
    <dgm:pt modelId="{A611AD95-8DC5-BA4F-8B92-8AED63803C67}" type="pres">
      <dgm:prSet presAssocID="{46E2E71E-D109-0347-90D2-3C87D863C18D}" presName="ThreeNodes_1" presStyleLbl="node1" presStyleIdx="0" presStyleCnt="3">
        <dgm:presLayoutVars>
          <dgm:bulletEnabled val="1"/>
        </dgm:presLayoutVars>
      </dgm:prSet>
      <dgm:spPr>
        <a:prstGeom prst="rect">
          <a:avLst/>
        </a:prstGeom>
      </dgm:spPr>
    </dgm:pt>
    <dgm:pt modelId="{2BEF36E5-CE71-7442-AA5B-3F4609D349EA}" type="pres">
      <dgm:prSet presAssocID="{46E2E71E-D109-0347-90D2-3C87D863C18D}" presName="ThreeNodes_2" presStyleLbl="node1" presStyleIdx="1" presStyleCnt="3">
        <dgm:presLayoutVars>
          <dgm:bulletEnabled val="1"/>
        </dgm:presLayoutVars>
      </dgm:prSet>
      <dgm:spPr>
        <a:prstGeom prst="rect">
          <a:avLst/>
        </a:prstGeom>
      </dgm:spPr>
    </dgm:pt>
    <dgm:pt modelId="{29DBFE4E-F7AA-4740-B1B7-8B20D11F4DC1}" type="pres">
      <dgm:prSet presAssocID="{46E2E71E-D109-0347-90D2-3C87D863C18D}" presName="ThreeNodes_3" presStyleLbl="node1" presStyleIdx="2" presStyleCnt="3">
        <dgm:presLayoutVars>
          <dgm:bulletEnabled val="1"/>
        </dgm:presLayoutVars>
      </dgm:prSet>
      <dgm:spPr>
        <a:prstGeom prst="rect">
          <a:avLst/>
        </a:prstGeom>
      </dgm:spPr>
    </dgm:pt>
    <dgm:pt modelId="{10AA695C-F644-DC46-B051-5400DEEB277C}" type="pres">
      <dgm:prSet presAssocID="{46E2E71E-D109-0347-90D2-3C87D863C18D}" presName="ThreeConn_1-2" presStyleLbl="fgAccFollowNode1" presStyleIdx="0" presStyleCnt="2">
        <dgm:presLayoutVars>
          <dgm:bulletEnabled val="1"/>
        </dgm:presLayoutVars>
      </dgm:prSet>
      <dgm:spPr/>
    </dgm:pt>
    <dgm:pt modelId="{6C8B4FCC-1154-F249-8416-C1313F6CE8FF}" type="pres">
      <dgm:prSet presAssocID="{46E2E71E-D109-0347-90D2-3C87D863C18D}" presName="ThreeConn_2-3" presStyleLbl="fgAccFollowNode1" presStyleIdx="1" presStyleCnt="2">
        <dgm:presLayoutVars>
          <dgm:bulletEnabled val="1"/>
        </dgm:presLayoutVars>
      </dgm:prSet>
      <dgm:spPr/>
    </dgm:pt>
    <dgm:pt modelId="{89A0A1E2-C522-AF45-A992-AF8D7C13528B}" type="pres">
      <dgm:prSet presAssocID="{46E2E71E-D109-0347-90D2-3C87D863C18D}" presName="ThreeNodes_1_text" presStyleLbl="node1" presStyleIdx="2" presStyleCnt="3">
        <dgm:presLayoutVars>
          <dgm:bulletEnabled val="1"/>
        </dgm:presLayoutVars>
      </dgm:prSet>
      <dgm:spPr/>
    </dgm:pt>
    <dgm:pt modelId="{8F1EC26C-1795-154E-8A94-35C77F2049C0}" type="pres">
      <dgm:prSet presAssocID="{46E2E71E-D109-0347-90D2-3C87D863C18D}" presName="ThreeNodes_2_text" presStyleLbl="node1" presStyleIdx="2" presStyleCnt="3">
        <dgm:presLayoutVars>
          <dgm:bulletEnabled val="1"/>
        </dgm:presLayoutVars>
      </dgm:prSet>
      <dgm:spPr/>
    </dgm:pt>
    <dgm:pt modelId="{96F6FB10-3B9D-2741-8D0F-8E6A73397CDD}" type="pres">
      <dgm:prSet presAssocID="{46E2E71E-D109-0347-90D2-3C87D863C18D}" presName="ThreeNodes_3_text" presStyleLbl="node1" presStyleIdx="2" presStyleCnt="3">
        <dgm:presLayoutVars>
          <dgm:bulletEnabled val="1"/>
        </dgm:presLayoutVars>
      </dgm:prSet>
      <dgm:spPr/>
    </dgm:pt>
  </dgm:ptLst>
  <dgm:cxnLst>
    <dgm:cxn modelId="{CF8C820F-0FD2-7B4E-8973-292C8E61ECE3}" srcId="{46E2E71E-D109-0347-90D2-3C87D863C18D}" destId="{62DBE868-5D39-7D47-8500-13A116CEF415}" srcOrd="0" destOrd="0" parTransId="{D15FB64B-BBA4-664C-B93D-9ACEAB640D04}" sibTransId="{C7DB8521-7088-0340-A956-F11AB42A3EEB}"/>
    <dgm:cxn modelId="{656D8714-9E6C-434A-91E0-8AD15995A87C}" type="presOf" srcId="{0D5D0371-C9A8-914C-9AA7-06E7A4B01675}" destId="{96F6FB10-3B9D-2741-8D0F-8E6A73397CDD}" srcOrd="1" destOrd="0" presId="urn:microsoft.com/office/officeart/2005/8/layout/vProcess5"/>
    <dgm:cxn modelId="{D5D9A326-95B2-2C4F-A486-5C9A470B105F}" type="presOf" srcId="{0D5D0371-C9A8-914C-9AA7-06E7A4B01675}" destId="{29DBFE4E-F7AA-4740-B1B7-8B20D11F4DC1}" srcOrd="0" destOrd="0" presId="urn:microsoft.com/office/officeart/2005/8/layout/vProcess5"/>
    <dgm:cxn modelId="{A533C143-30C8-B943-AB8C-F18430BF3759}" type="presOf" srcId="{62DBE868-5D39-7D47-8500-13A116CEF415}" destId="{A611AD95-8DC5-BA4F-8B92-8AED63803C67}" srcOrd="0" destOrd="0" presId="urn:microsoft.com/office/officeart/2005/8/layout/vProcess5"/>
    <dgm:cxn modelId="{74F0F667-2993-7149-8D17-8531918FF224}" type="presOf" srcId="{C7DB8521-7088-0340-A956-F11AB42A3EEB}" destId="{10AA695C-F644-DC46-B051-5400DEEB277C}" srcOrd="0" destOrd="0" presId="urn:microsoft.com/office/officeart/2005/8/layout/vProcess5"/>
    <dgm:cxn modelId="{54107D4B-D527-6C4B-814D-2CE20760C77F}" srcId="{46E2E71E-D109-0347-90D2-3C87D863C18D}" destId="{E3D02208-CCAB-6E49-9263-F2D14B8B93EF}" srcOrd="1" destOrd="0" parTransId="{B72950BE-BCB8-4B4C-99B8-C23AD9E20E70}" sibTransId="{82873437-A530-7B4F-94BF-729E671391AA}"/>
    <dgm:cxn modelId="{7DC7824D-0E61-9E46-B51F-B19478B53EC5}" type="presOf" srcId="{46E2E71E-D109-0347-90D2-3C87D863C18D}" destId="{A30E6CF7-EB9D-E54D-B4E7-2D0BECE507E4}" srcOrd="0" destOrd="0" presId="urn:microsoft.com/office/officeart/2005/8/layout/vProcess5"/>
    <dgm:cxn modelId="{7669856F-558C-8145-886F-FA1BB0B937FB}" type="presOf" srcId="{E3D02208-CCAB-6E49-9263-F2D14B8B93EF}" destId="{8F1EC26C-1795-154E-8A94-35C77F2049C0}" srcOrd="1" destOrd="0" presId="urn:microsoft.com/office/officeart/2005/8/layout/vProcess5"/>
    <dgm:cxn modelId="{AFCB2C7A-02C6-8443-B075-49E708EFA193}" type="presOf" srcId="{82873437-A530-7B4F-94BF-729E671391AA}" destId="{6C8B4FCC-1154-F249-8416-C1313F6CE8FF}" srcOrd="0" destOrd="0" presId="urn:microsoft.com/office/officeart/2005/8/layout/vProcess5"/>
    <dgm:cxn modelId="{7ADC2499-3C82-1D4F-98D1-2333A477229A}" type="presOf" srcId="{62DBE868-5D39-7D47-8500-13A116CEF415}" destId="{89A0A1E2-C522-AF45-A992-AF8D7C13528B}" srcOrd="1" destOrd="0" presId="urn:microsoft.com/office/officeart/2005/8/layout/vProcess5"/>
    <dgm:cxn modelId="{7C5D6FB4-F3BB-334C-A11F-0725A201BBD4}" type="presOf" srcId="{E3D02208-CCAB-6E49-9263-F2D14B8B93EF}" destId="{2BEF36E5-CE71-7442-AA5B-3F4609D349EA}" srcOrd="0" destOrd="0" presId="urn:microsoft.com/office/officeart/2005/8/layout/vProcess5"/>
    <dgm:cxn modelId="{11E256CC-D009-2F4F-84D3-99274CB9CD0F}" srcId="{46E2E71E-D109-0347-90D2-3C87D863C18D}" destId="{0D5D0371-C9A8-914C-9AA7-06E7A4B01675}" srcOrd="2" destOrd="0" parTransId="{57E49231-F478-904B-8078-CAC8C6AE3FF6}" sibTransId="{C075C4DA-553E-D749-AEFD-5E9DDEE44ED0}"/>
    <dgm:cxn modelId="{9AD4E601-B2D2-6243-B60B-E9E3244AD602}" type="presParOf" srcId="{A30E6CF7-EB9D-E54D-B4E7-2D0BECE507E4}" destId="{1B24175E-A47C-DE4C-9D07-0E55625E9E78}" srcOrd="0" destOrd="0" presId="urn:microsoft.com/office/officeart/2005/8/layout/vProcess5"/>
    <dgm:cxn modelId="{027FA02B-FE54-9E44-8B9F-BA80E30E4EA5}" type="presParOf" srcId="{A30E6CF7-EB9D-E54D-B4E7-2D0BECE507E4}" destId="{A611AD95-8DC5-BA4F-8B92-8AED63803C67}" srcOrd="1" destOrd="0" presId="urn:microsoft.com/office/officeart/2005/8/layout/vProcess5"/>
    <dgm:cxn modelId="{AE876E72-697D-2646-93C8-5138E2443457}" type="presParOf" srcId="{A30E6CF7-EB9D-E54D-B4E7-2D0BECE507E4}" destId="{2BEF36E5-CE71-7442-AA5B-3F4609D349EA}" srcOrd="2" destOrd="0" presId="urn:microsoft.com/office/officeart/2005/8/layout/vProcess5"/>
    <dgm:cxn modelId="{9797191D-E4D6-6C4D-BDB0-81FE05AD9F52}" type="presParOf" srcId="{A30E6CF7-EB9D-E54D-B4E7-2D0BECE507E4}" destId="{29DBFE4E-F7AA-4740-B1B7-8B20D11F4DC1}" srcOrd="3" destOrd="0" presId="urn:microsoft.com/office/officeart/2005/8/layout/vProcess5"/>
    <dgm:cxn modelId="{B4554891-259A-8D4C-84B1-C38691EDB5C8}" type="presParOf" srcId="{A30E6CF7-EB9D-E54D-B4E7-2D0BECE507E4}" destId="{10AA695C-F644-DC46-B051-5400DEEB277C}" srcOrd="4" destOrd="0" presId="urn:microsoft.com/office/officeart/2005/8/layout/vProcess5"/>
    <dgm:cxn modelId="{F7782853-B71D-9A40-9E09-A8D10503638E}" type="presParOf" srcId="{A30E6CF7-EB9D-E54D-B4E7-2D0BECE507E4}" destId="{6C8B4FCC-1154-F249-8416-C1313F6CE8FF}" srcOrd="5" destOrd="0" presId="urn:microsoft.com/office/officeart/2005/8/layout/vProcess5"/>
    <dgm:cxn modelId="{22EFF6B2-8865-5A40-8B21-47264F6BF978}" type="presParOf" srcId="{A30E6CF7-EB9D-E54D-B4E7-2D0BECE507E4}" destId="{89A0A1E2-C522-AF45-A992-AF8D7C13528B}" srcOrd="6" destOrd="0" presId="urn:microsoft.com/office/officeart/2005/8/layout/vProcess5"/>
    <dgm:cxn modelId="{3EBECB98-3C1E-9F4E-8A5A-8D220F779899}" type="presParOf" srcId="{A30E6CF7-EB9D-E54D-B4E7-2D0BECE507E4}" destId="{8F1EC26C-1795-154E-8A94-35C77F2049C0}" srcOrd="7" destOrd="0" presId="urn:microsoft.com/office/officeart/2005/8/layout/vProcess5"/>
    <dgm:cxn modelId="{78E08033-4C53-0048-B75F-EA3EC5423056}" type="presParOf" srcId="{A30E6CF7-EB9D-E54D-B4E7-2D0BECE507E4}" destId="{96F6FB10-3B9D-2741-8D0F-8E6A73397CD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D103A-3EFB-9E4C-BF33-4D1C9B84C211}">
      <dsp:nvSpPr>
        <dsp:cNvPr id="0" name=""/>
        <dsp:cNvSpPr/>
      </dsp:nvSpPr>
      <dsp:spPr>
        <a:xfrm>
          <a:off x="2610625" y="0"/>
          <a:ext cx="3709481" cy="3710045"/>
        </a:xfrm>
        <a:prstGeom prst="circularArrow">
          <a:avLst>
            <a:gd name="adj1" fmla="val 10980"/>
            <a:gd name="adj2" fmla="val 1142322"/>
            <a:gd name="adj3" fmla="val 4500000"/>
            <a:gd name="adj4" fmla="val 10800000"/>
            <a:gd name="adj5" fmla="val 125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3E1F47-CF3D-8C48-A016-AB4ECE0F918D}">
      <dsp:nvSpPr>
        <dsp:cNvPr id="0" name=""/>
        <dsp:cNvSpPr/>
      </dsp:nvSpPr>
      <dsp:spPr>
        <a:xfrm>
          <a:off x="3430542" y="1339439"/>
          <a:ext cx="2061287" cy="103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venir Next" panose="020B0503020202020204" pitchFamily="34" charset="0"/>
          </a:endParaRPr>
        </a:p>
      </dsp:txBody>
      <dsp:txXfrm>
        <a:off x="3430542" y="1339439"/>
        <a:ext cx="2061287" cy="1030397"/>
      </dsp:txXfrm>
    </dsp:sp>
    <dsp:sp modelId="{6D00407C-3482-FE49-B74E-E1B67329D750}">
      <dsp:nvSpPr>
        <dsp:cNvPr id="0" name=""/>
        <dsp:cNvSpPr/>
      </dsp:nvSpPr>
      <dsp:spPr>
        <a:xfrm>
          <a:off x="1580329" y="2131696"/>
          <a:ext cx="3709481" cy="3710045"/>
        </a:xfrm>
        <a:prstGeom prst="leftCircularArrow">
          <a:avLst>
            <a:gd name="adj1" fmla="val 10980"/>
            <a:gd name="adj2" fmla="val 1142322"/>
            <a:gd name="adj3" fmla="val 6300000"/>
            <a:gd name="adj4" fmla="val 18900000"/>
            <a:gd name="adj5" fmla="val 125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7403DD4-5623-924B-882A-3F5E3E510711}">
      <dsp:nvSpPr>
        <dsp:cNvPr id="0" name=""/>
        <dsp:cNvSpPr/>
      </dsp:nvSpPr>
      <dsp:spPr>
        <a:xfrm>
          <a:off x="2404426" y="3483466"/>
          <a:ext cx="2061287" cy="103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venir Next" panose="020B0503020202020204" pitchFamily="34" charset="0"/>
          </a:endParaRPr>
        </a:p>
      </dsp:txBody>
      <dsp:txXfrm>
        <a:off x="2404426" y="3483466"/>
        <a:ext cx="2061287" cy="1030397"/>
      </dsp:txXfrm>
    </dsp:sp>
    <dsp:sp modelId="{183C4595-1DFE-A44C-83FA-CE618ECEEAA2}">
      <dsp:nvSpPr>
        <dsp:cNvPr id="0" name=""/>
        <dsp:cNvSpPr/>
      </dsp:nvSpPr>
      <dsp:spPr>
        <a:xfrm>
          <a:off x="2874642" y="4518487"/>
          <a:ext cx="3187019" cy="3188296"/>
        </a:xfrm>
        <a:prstGeom prst="blockArc">
          <a:avLst>
            <a:gd name="adj1" fmla="val 13500000"/>
            <a:gd name="adj2" fmla="val 10800000"/>
            <a:gd name="adj3" fmla="val 1274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8AD018F-A9C4-F447-BAAF-C4F8C946FD3D}">
      <dsp:nvSpPr>
        <dsp:cNvPr id="0" name=""/>
        <dsp:cNvSpPr/>
      </dsp:nvSpPr>
      <dsp:spPr>
        <a:xfrm>
          <a:off x="3435418" y="5630576"/>
          <a:ext cx="2061287" cy="103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venir Next" panose="020B0503020202020204" pitchFamily="34" charset="0"/>
          </a:endParaRPr>
        </a:p>
      </dsp:txBody>
      <dsp:txXfrm>
        <a:off x="3435418" y="5630576"/>
        <a:ext cx="2061287" cy="1030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4E10C-840F-9C4F-B9B3-FE437D305AAB}">
      <dsp:nvSpPr>
        <dsp:cNvPr id="0" name=""/>
        <dsp:cNvSpPr/>
      </dsp:nvSpPr>
      <dsp:spPr>
        <a:xfrm>
          <a:off x="4504" y="569463"/>
          <a:ext cx="4519751" cy="4519751"/>
        </a:xfrm>
        <a:prstGeom prst="ellipse">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48737" tIns="82550" rIns="248737" bIns="82550" numCol="1" spcCol="1270" anchor="ctr" anchorCtr="0">
          <a:noAutofit/>
        </a:bodyPr>
        <a:lstStyle/>
        <a:p>
          <a:pPr marL="0" lvl="0" indent="0" algn="ctr" defTabSz="2889250">
            <a:lnSpc>
              <a:spcPct val="90000"/>
            </a:lnSpc>
            <a:spcBef>
              <a:spcPct val="0"/>
            </a:spcBef>
            <a:spcAft>
              <a:spcPct val="35000"/>
            </a:spcAft>
            <a:buNone/>
          </a:pPr>
          <a:endParaRPr lang="en-US" sz="6500" b="0" i="0" kern="1200">
            <a:latin typeface="Avenir Next" panose="020B0503020202020204" pitchFamily="34" charset="0"/>
          </a:endParaRPr>
        </a:p>
      </dsp:txBody>
      <dsp:txXfrm>
        <a:off x="666406" y="1231365"/>
        <a:ext cx="3195947" cy="3195947"/>
      </dsp:txXfrm>
    </dsp:sp>
    <dsp:sp modelId="{6C133A9A-65A8-D74F-B67D-176199120121}">
      <dsp:nvSpPr>
        <dsp:cNvPr id="0" name=""/>
        <dsp:cNvSpPr/>
      </dsp:nvSpPr>
      <dsp:spPr>
        <a:xfrm>
          <a:off x="3620305" y="569463"/>
          <a:ext cx="4519751" cy="4519751"/>
        </a:xfrm>
        <a:prstGeom prst="ellipse">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48737" tIns="82550" rIns="248737" bIns="82550" numCol="1" spcCol="1270" anchor="ctr" anchorCtr="0">
          <a:noAutofit/>
        </a:bodyPr>
        <a:lstStyle/>
        <a:p>
          <a:pPr marL="0" lvl="0" indent="0" algn="ctr" defTabSz="2889250">
            <a:lnSpc>
              <a:spcPct val="90000"/>
            </a:lnSpc>
            <a:spcBef>
              <a:spcPct val="0"/>
            </a:spcBef>
            <a:spcAft>
              <a:spcPct val="35000"/>
            </a:spcAft>
            <a:buNone/>
          </a:pPr>
          <a:endParaRPr lang="en-US" sz="6500" b="0" i="0" kern="1200">
            <a:latin typeface="Avenir Next" panose="020B0503020202020204" pitchFamily="34" charset="0"/>
          </a:endParaRPr>
        </a:p>
      </dsp:txBody>
      <dsp:txXfrm>
        <a:off x="4282207" y="1231365"/>
        <a:ext cx="3195947" cy="3195947"/>
      </dsp:txXfrm>
    </dsp:sp>
    <dsp:sp modelId="{151EA625-DD32-9449-90E7-841CF5D3693F}">
      <dsp:nvSpPr>
        <dsp:cNvPr id="0" name=""/>
        <dsp:cNvSpPr/>
      </dsp:nvSpPr>
      <dsp:spPr>
        <a:xfrm>
          <a:off x="7236106" y="569463"/>
          <a:ext cx="4519751" cy="4519751"/>
        </a:xfrm>
        <a:prstGeom prst="ellipse">
          <a:avLst/>
        </a:prstGeom>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48737" tIns="82550" rIns="248737" bIns="82550" numCol="1" spcCol="1270" anchor="ctr" anchorCtr="0">
          <a:noAutofit/>
        </a:bodyPr>
        <a:lstStyle/>
        <a:p>
          <a:pPr marL="0" lvl="0" indent="0" algn="ctr" defTabSz="2889250">
            <a:lnSpc>
              <a:spcPct val="90000"/>
            </a:lnSpc>
            <a:spcBef>
              <a:spcPct val="0"/>
            </a:spcBef>
            <a:spcAft>
              <a:spcPct val="35000"/>
            </a:spcAft>
            <a:buNone/>
          </a:pPr>
          <a:endParaRPr lang="en-US" sz="6500" b="0" i="0" kern="1200">
            <a:latin typeface="Avenir Next" panose="020B0503020202020204" pitchFamily="34" charset="0"/>
          </a:endParaRPr>
        </a:p>
      </dsp:txBody>
      <dsp:txXfrm>
        <a:off x="7898008" y="1231365"/>
        <a:ext cx="3195947" cy="3195947"/>
      </dsp:txXfrm>
    </dsp:sp>
    <dsp:sp modelId="{9920A8F7-9AAF-0148-ADE4-2269B4A78BD4}">
      <dsp:nvSpPr>
        <dsp:cNvPr id="0" name=""/>
        <dsp:cNvSpPr/>
      </dsp:nvSpPr>
      <dsp:spPr>
        <a:xfrm>
          <a:off x="10851907" y="569463"/>
          <a:ext cx="4519751" cy="4519751"/>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48737" tIns="82550" rIns="248737" bIns="82550" numCol="1" spcCol="1270" anchor="ctr" anchorCtr="0">
          <a:noAutofit/>
        </a:bodyPr>
        <a:lstStyle/>
        <a:p>
          <a:pPr marL="0" lvl="0" indent="0" algn="ctr" defTabSz="2889250">
            <a:lnSpc>
              <a:spcPct val="90000"/>
            </a:lnSpc>
            <a:spcBef>
              <a:spcPct val="0"/>
            </a:spcBef>
            <a:spcAft>
              <a:spcPct val="35000"/>
            </a:spcAft>
            <a:buNone/>
          </a:pPr>
          <a:endParaRPr lang="en-US" sz="6500" b="0" i="0" kern="1200">
            <a:latin typeface="Avenir Next" panose="020B0503020202020204" pitchFamily="34" charset="0"/>
          </a:endParaRPr>
        </a:p>
      </dsp:txBody>
      <dsp:txXfrm>
        <a:off x="11513809" y="1231365"/>
        <a:ext cx="3195947" cy="3195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1AD95-8DC5-BA4F-8B92-8AED63803C67}">
      <dsp:nvSpPr>
        <dsp:cNvPr id="0" name=""/>
        <dsp:cNvSpPr/>
      </dsp:nvSpPr>
      <dsp:spPr>
        <a:xfrm>
          <a:off x="0" y="0"/>
          <a:ext cx="13069739" cy="199975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b="1" i="0" kern="1200">
            <a:latin typeface="Avenir Next Demi Bold" panose="020B0503020202020204" pitchFamily="34" charset="0"/>
          </a:endParaRPr>
        </a:p>
      </dsp:txBody>
      <dsp:txXfrm>
        <a:off x="58571" y="58571"/>
        <a:ext cx="10911849" cy="1882610"/>
      </dsp:txXfrm>
    </dsp:sp>
    <dsp:sp modelId="{2BEF36E5-CE71-7442-AA5B-3F4609D349EA}">
      <dsp:nvSpPr>
        <dsp:cNvPr id="0" name=""/>
        <dsp:cNvSpPr/>
      </dsp:nvSpPr>
      <dsp:spPr>
        <a:xfrm>
          <a:off x="1153212" y="2333045"/>
          <a:ext cx="13069739" cy="199975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b="1" i="0" kern="1200">
            <a:latin typeface="Avenir Next Demi Bold" panose="020B0503020202020204" pitchFamily="34" charset="0"/>
          </a:endParaRPr>
        </a:p>
      </dsp:txBody>
      <dsp:txXfrm>
        <a:off x="1211783" y="2391616"/>
        <a:ext cx="10499545" cy="1882610"/>
      </dsp:txXfrm>
    </dsp:sp>
    <dsp:sp modelId="{29DBFE4E-F7AA-4740-B1B7-8B20D11F4DC1}">
      <dsp:nvSpPr>
        <dsp:cNvPr id="0" name=""/>
        <dsp:cNvSpPr/>
      </dsp:nvSpPr>
      <dsp:spPr>
        <a:xfrm>
          <a:off x="2306424" y="4666090"/>
          <a:ext cx="13069739" cy="199975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b="1" i="0" kern="1200">
            <a:latin typeface="Avenir Next Demi Bold" panose="020B0503020202020204" pitchFamily="34" charset="0"/>
          </a:endParaRPr>
        </a:p>
      </dsp:txBody>
      <dsp:txXfrm>
        <a:off x="2364995" y="4724661"/>
        <a:ext cx="10499545" cy="1882610"/>
      </dsp:txXfrm>
    </dsp:sp>
    <dsp:sp modelId="{10AA695C-F644-DC46-B051-5400DEEB277C}">
      <dsp:nvSpPr>
        <dsp:cNvPr id="0" name=""/>
        <dsp:cNvSpPr/>
      </dsp:nvSpPr>
      <dsp:spPr>
        <a:xfrm>
          <a:off x="11769900" y="1516479"/>
          <a:ext cx="1299839" cy="1299839"/>
        </a:xfrm>
        <a:prstGeom prst="downArrow">
          <a:avLst>
            <a:gd name="adj1" fmla="val 55000"/>
            <a:gd name="adj2" fmla="val 45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6350" cap="flat" cmpd="sng" algn="ctr">
          <a:solidFill>
            <a:schemeClr val="accent2">
              <a:lumMod val="8500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i="0" kern="1200">
            <a:latin typeface="Avenir Next Demi Bold" panose="020B0503020202020204" pitchFamily="34" charset="0"/>
          </a:endParaRPr>
        </a:p>
      </dsp:txBody>
      <dsp:txXfrm>
        <a:off x="12062364" y="1516479"/>
        <a:ext cx="714911" cy="978129"/>
      </dsp:txXfrm>
    </dsp:sp>
    <dsp:sp modelId="{6C8B4FCC-1154-F249-8416-C1313F6CE8FF}">
      <dsp:nvSpPr>
        <dsp:cNvPr id="0" name=""/>
        <dsp:cNvSpPr/>
      </dsp:nvSpPr>
      <dsp:spPr>
        <a:xfrm>
          <a:off x="12923112" y="3836192"/>
          <a:ext cx="1299839" cy="1299839"/>
        </a:xfrm>
        <a:prstGeom prst="downArrow">
          <a:avLst>
            <a:gd name="adj1" fmla="val 55000"/>
            <a:gd name="adj2" fmla="val 45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6350" cap="flat" cmpd="sng" algn="ctr">
          <a:solidFill>
            <a:schemeClr val="accent2">
              <a:lumMod val="8500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i="0" kern="1200">
            <a:latin typeface="Avenir Next Demi Bold" panose="020B0503020202020204" pitchFamily="34" charset="0"/>
          </a:endParaRPr>
        </a:p>
      </dsp:txBody>
      <dsp:txXfrm>
        <a:off x="13215576" y="3836192"/>
        <a:ext cx="714911" cy="97812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venir Next" panose="020B0503020202020204" pitchFamily="34" charset="0"/>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legion.org/dispatch"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Title Slide: MyLegion Overview</a:t>
            </a:r>
          </a:p>
        </p:txBody>
      </p:sp>
    </p:spTree>
    <p:extLst>
      <p:ext uri="{BB962C8B-B14F-4D97-AF65-F5344CB8AC3E}">
        <p14:creationId xmlns:p14="http://schemas.microsoft.com/office/powerpoint/2010/main" val="2602921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Members of The American Legion and Sons of the American Legion should not proceed if this window appears asking to grant consent.  Continuing will not connect to your membership details.</a:t>
            </a:r>
            <a:r>
              <a:rPr lang="en-US" i="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&lt;1&gt;</a:t>
            </a:r>
            <a:r>
              <a:rPr lang="en-US" sz="2200" b="0" i="0" dirty="0">
                <a:effectLst/>
                <a:latin typeface="Avenir Next" panose="020B0503020202020204" pitchFamily="34" charset="0"/>
                <a:ea typeface="+mn-ea"/>
                <a:cs typeface="+mn-cs"/>
                <a:sym typeface="Helvetica Neue"/>
              </a:rPr>
              <a:t>The email address entered must match what is on file at national headquarters.   Members should double-check how the email address was entered. Was it entered correctly?   If not, cancel and try again.  </a:t>
            </a:r>
            <a:r>
              <a:rPr lang="en-US" i="0" dirty="0"/>
              <a:t>&lt;2&gt; If it is entered correctly, click Cancel and contact your local or department leadership or national customer service to update your primary email address.   </a:t>
            </a:r>
          </a:p>
          <a:p>
            <a:endParaRPr lang="en-US" dirty="0"/>
          </a:p>
        </p:txBody>
      </p:sp>
    </p:spTree>
    <p:extLst>
      <p:ext uri="{BB962C8B-B14F-4D97-AF65-F5344CB8AC3E}">
        <p14:creationId xmlns:p14="http://schemas.microsoft.com/office/powerpoint/2010/main" val="32031338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Click on the report or letter to proceed.  Let’s start with the post/squadron current roster.</a:t>
            </a:r>
          </a:p>
        </p:txBody>
      </p:sp>
    </p:spTree>
    <p:extLst>
      <p:ext uri="{BB962C8B-B14F-4D97-AF65-F5344CB8AC3E}">
        <p14:creationId xmlns:p14="http://schemas.microsoft.com/office/powerpoint/2010/main" val="18016122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BC876-7C57-3AD7-9C4A-4461C1623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6BEFC-A280-75A2-7B61-3067B5DD73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DE9575-C77E-6DE1-11D8-8EAC3A5617A0}"/>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This current roster report only includes current members of your post/squadron.  Members who have transferred out are not included in current membership.  To view members who have paid to your post or squadron, generate a Paid Members report.</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All reports are created using data filters.  Filtering menus allow flexibility to the data included in the roster.  &lt;1&gt; The first field for all reports begins with selecting a post or squadron from the pulldown menu.  District and county access will provide a list including all posts assigned to the district or county. </a:t>
            </a:r>
          </a:p>
        </p:txBody>
      </p:sp>
    </p:spTree>
    <p:extLst>
      <p:ext uri="{BB962C8B-B14F-4D97-AF65-F5344CB8AC3E}">
        <p14:creationId xmlns:p14="http://schemas.microsoft.com/office/powerpoint/2010/main" val="14058066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FA997-899C-A9F8-4814-F0B4A3DC0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96C2B-E22E-BDCF-0A81-149D2C77A5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3B35E1-2047-5AAC-A0D9-65D72A8CB881}"/>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Next select last paid year.  Last paid year on a member’s record will list the year of future paid years if applicable.  </a:t>
            </a:r>
            <a:r>
              <a:rPr lang="en-US" i="0" dirty="0"/>
              <a:t>&lt;1&gt;  </a:t>
            </a:r>
            <a:r>
              <a:rPr lang="en-US" sz="2200" b="0" i="0" dirty="0">
                <a:effectLst/>
                <a:latin typeface="Avenir Next" panose="020B0503020202020204" pitchFamily="34" charset="0"/>
                <a:ea typeface="+mn-ea"/>
                <a:cs typeface="+mn-cs"/>
                <a:sym typeface="Helvetica Neue"/>
              </a:rPr>
              <a:t>Legion members who purchase a multi-year renewal display the last paid purchased</a:t>
            </a:r>
            <a:r>
              <a:rPr lang="en-US" i="0" dirty="0"/>
              <a:t>.  </a:t>
            </a:r>
          </a:p>
          <a:p>
            <a:endParaRPr lang="en-US" i="0" dirty="0"/>
          </a:p>
          <a:p>
            <a:r>
              <a:rPr lang="en-US" i="0" dirty="0"/>
              <a:t>&lt;2&gt; </a:t>
            </a:r>
            <a:r>
              <a:rPr lang="en-US" sz="2200" b="0" i="0" dirty="0">
                <a:effectLst/>
                <a:latin typeface="Avenir Next" panose="020B0503020202020204" pitchFamily="34" charset="0"/>
                <a:ea typeface="+mn-ea"/>
                <a:cs typeface="+mn-cs"/>
                <a:sym typeface="Helvetica Neue"/>
              </a:rPr>
              <a:t>Legion members who are currently paid and purchase a Paid up For Life membership will also display a last paid year of which PUFL allotment will be due the post.</a:t>
            </a:r>
          </a:p>
          <a:p>
            <a:endParaRPr lang="en-US" i="0" dirty="0"/>
          </a:p>
          <a:p>
            <a:r>
              <a:rPr lang="en-US" i="0" dirty="0"/>
              <a:t>&lt;3&gt; </a:t>
            </a:r>
            <a:r>
              <a:rPr lang="en-US" sz="2200" b="0" i="0" dirty="0">
                <a:effectLst/>
                <a:latin typeface="Avenir Next" panose="020B0503020202020204" pitchFamily="34" charset="0"/>
                <a:ea typeface="+mn-ea"/>
                <a:cs typeface="+mn-cs"/>
                <a:sym typeface="Helvetica Neue"/>
              </a:rPr>
              <a:t>When selecting last paid year, keep in mind any members with a future last paid year, are, by definition, paid for the current year.</a:t>
            </a:r>
            <a:r>
              <a:rPr lang="en-US" i="0" dirty="0"/>
              <a:t>.</a:t>
            </a:r>
          </a:p>
        </p:txBody>
      </p:sp>
    </p:spTree>
    <p:extLst>
      <p:ext uri="{BB962C8B-B14F-4D97-AF65-F5344CB8AC3E}">
        <p14:creationId xmlns:p14="http://schemas.microsoft.com/office/powerpoint/2010/main" val="35314223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F22C-4C0C-BF1A-B151-168216A37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BC8A7-661F-27D4-452A-1069279ED5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3E143E-4F42-6C20-07F0-C3452858A719}"/>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Status includes active and deceased.  Deceased members will remain on the roster and can be filtered out by selecting active only</a:t>
            </a:r>
            <a:r>
              <a:rPr lang="en-US" sz="2400" i="0" dirty="0"/>
              <a:t>.  </a:t>
            </a:r>
          </a:p>
          <a:p>
            <a:endParaRPr lang="en-US" dirty="0"/>
          </a:p>
          <a:p>
            <a:pPr marL="0" marR="0" lvl="0" indent="0" algn="l" defTabSz="457200" rtl="0" eaLnBrk="1" fontAlgn="auto" latinLnBrk="0" hangingPunct="1">
              <a:lnSpc>
                <a:spcPct val="117999"/>
              </a:lnSpc>
              <a:spcBef>
                <a:spcPts val="0"/>
              </a:spcBef>
              <a:spcAft>
                <a:spcPts val="0"/>
              </a:spcAft>
              <a:buClrTx/>
              <a:buSzTx/>
              <a:buFontTx/>
              <a:buNone/>
              <a:tabLst/>
              <a:defRPr/>
            </a:pPr>
            <a:r>
              <a:rPr lang="en-US" sz="2400" i="0" dirty="0"/>
              <a:t>&lt;1&gt; </a:t>
            </a:r>
            <a:r>
              <a:rPr lang="en-US" sz="2200" b="0" i="0" dirty="0">
                <a:effectLst/>
                <a:latin typeface="Avenir Next" panose="020B0503020202020204" pitchFamily="34" charset="0"/>
                <a:ea typeface="+mn-ea"/>
                <a:cs typeface="+mn-cs"/>
                <a:sym typeface="Helvetica Neue"/>
              </a:rPr>
              <a:t>The next filter is mailing status.  Mail status lets you know if the mailing address on file is good or flagged as undeliverable.  Members with undeliverable status do not receive The American Legion Magazine, renewal notices, or any mailings from National Headquarters.  Contact those members, if possible, to collect a valid mailing address and update.  Updating an address that is marked as undeliverable will remove the flag.  If a member states the address on file is good, contact National Customer Service to remove the flag.</a:t>
            </a:r>
            <a:endParaRPr lang="en-US" dirty="0"/>
          </a:p>
        </p:txBody>
      </p:sp>
    </p:spTree>
    <p:extLst>
      <p:ext uri="{BB962C8B-B14F-4D97-AF65-F5344CB8AC3E}">
        <p14:creationId xmlns:p14="http://schemas.microsoft.com/office/powerpoint/2010/main" val="30576763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66654-D2AB-7A8E-73D6-A113CD891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462E9-54A3-E0DC-CEEE-088F4C3361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FD6FE5-3FE6-C26A-F632-507507196845}"/>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Membership type includes traditional 1-year renewal, honorary life, department life, paid up for life and if the member is a current transfer.</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&lt;1&gt; </a:t>
            </a:r>
            <a:r>
              <a:rPr lang="en-US" sz="2200" b="0" i="0" dirty="0">
                <a:effectLst/>
                <a:latin typeface="Avenir Next" panose="020B0503020202020204" pitchFamily="34" charset="0"/>
                <a:ea typeface="+mn-ea"/>
                <a:cs typeface="+mn-cs"/>
                <a:sym typeface="Helvetica Neue"/>
              </a:rPr>
              <a:t>After all data fields have been set, click View Report.  </a:t>
            </a:r>
            <a:endParaRPr lang="en-US" sz="2400" i="0" dirty="0"/>
          </a:p>
          <a:p>
            <a:pPr marL="0" marR="0" lvl="0" indent="0" algn="l" defTabSz="457200" rtl="0" eaLnBrk="1" fontAlgn="auto" latinLnBrk="0" hangingPunct="1">
              <a:lnSpc>
                <a:spcPct val="117999"/>
              </a:lnSpc>
              <a:spcBef>
                <a:spcPts val="0"/>
              </a:spcBef>
              <a:spcAft>
                <a:spcPts val="0"/>
              </a:spcAft>
              <a:buClrTx/>
              <a:buSzTx/>
              <a:buFontTx/>
              <a:buNone/>
              <a:tabLst/>
              <a:defRPr/>
            </a:pPr>
            <a:endParaRPr lang="en-US" sz="2400" i="0" dirty="0"/>
          </a:p>
          <a:p>
            <a:endParaRPr lang="en-US" dirty="0"/>
          </a:p>
        </p:txBody>
      </p:sp>
    </p:spTree>
    <p:extLst>
      <p:ext uri="{BB962C8B-B14F-4D97-AF65-F5344CB8AC3E}">
        <p14:creationId xmlns:p14="http://schemas.microsoft.com/office/powerpoint/2010/main" val="8887347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The roster includes status, paid year, contact information, conflict, continuous years, branch of service, date of birth and membership type.  Using the export Icon, export to an Excel document.</a:t>
            </a:r>
            <a:r>
              <a:rPr lang="en-US" sz="2400" i="0" dirty="0"/>
              <a:t>  &lt;1&gt;</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105</a:t>
            </a:fld>
            <a:endParaRPr lang="en-US"/>
          </a:p>
        </p:txBody>
      </p:sp>
    </p:spTree>
    <p:extLst>
      <p:ext uri="{BB962C8B-B14F-4D97-AF65-F5344CB8AC3E}">
        <p14:creationId xmlns:p14="http://schemas.microsoft.com/office/powerpoint/2010/main" val="3870649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C5B4-8D9A-C6BB-9E57-0E29BFC87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AEEE3-7692-53DD-0254-355D4EC3C9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31190E-FE27-CAFB-E913-1C913487520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total at the bottom.  The report includes current members only. .  Members who have transferred out are not included in current membership.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&lt;1&gt; The members included in the report are deceased, undeliverable, expired and current members.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Undeliverable addresses are indicated by asterisk.  Members with an undeliverable address do not receive renewal notices or other mailed publications. Undeliverable PUFL members will be put back into 1 year renewal status.  All undeliverable addresses should be reviewed and updated through your department headquarters and national customer service.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Members who have paid for multiple years display the last paid year of the term.  These members by default are paid for the current membership year.</a:t>
            </a:r>
          </a:p>
        </p:txBody>
      </p:sp>
      <p:sp>
        <p:nvSpPr>
          <p:cNvPr id="4" name="Slide Number Placeholder 3">
            <a:extLst>
              <a:ext uri="{FF2B5EF4-FFF2-40B4-BE49-F238E27FC236}">
                <a16:creationId xmlns:a16="http://schemas.microsoft.com/office/drawing/2014/main" id="{02A47519-D9D9-9683-FA9F-E74B383F09BA}"/>
              </a:ext>
            </a:extLst>
          </p:cNvPr>
          <p:cNvSpPr>
            <a:spLocks noGrp="1"/>
          </p:cNvSpPr>
          <p:nvPr>
            <p:ph type="sldNum" sz="quarter" idx="5"/>
          </p:nvPr>
        </p:nvSpPr>
        <p:spPr/>
        <p:txBody>
          <a:bodyPr/>
          <a:lstStyle/>
          <a:p>
            <a:fld id="{A3928372-687C-2D47-B721-3F134B506727}" type="slidenum">
              <a:rPr lang="en-US" smtClean="0"/>
              <a:pPr/>
              <a:t>106</a:t>
            </a:fld>
            <a:endParaRPr lang="en-US"/>
          </a:p>
        </p:txBody>
      </p:sp>
    </p:spTree>
    <p:extLst>
      <p:ext uri="{BB962C8B-B14F-4D97-AF65-F5344CB8AC3E}">
        <p14:creationId xmlns:p14="http://schemas.microsoft.com/office/powerpoint/2010/main" val="7206147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8616-D090-9C2C-4197-7060ECE43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245DF-238A-6248-AF18-EA503A1881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E61D4F-2317-1EB8-21A0-F5C90E5D06AF}"/>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Legion members that renew online can be identified using the Member Online Renewals Report.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Online renewal is available for Legion and Sons of the American Legion membership.  Click on the blue hyperlink to begin the members online renewal report.</a:t>
            </a:r>
            <a:endParaRPr lang="en-US" sz="24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C409E7A-0A85-C76A-51B2-F86FF960974F}"/>
              </a:ext>
            </a:extLst>
          </p:cNvPr>
          <p:cNvSpPr>
            <a:spLocks noGrp="1"/>
          </p:cNvSpPr>
          <p:nvPr>
            <p:ph type="sldNum" sz="quarter" idx="5"/>
          </p:nvPr>
        </p:nvSpPr>
        <p:spPr/>
        <p:txBody>
          <a:bodyPr/>
          <a:lstStyle/>
          <a:p>
            <a:fld id="{A3928372-687C-2D47-B721-3F134B506727}" type="slidenum">
              <a:rPr lang="en-US" smtClean="0"/>
              <a:pPr/>
              <a:t>107</a:t>
            </a:fld>
            <a:endParaRPr lang="en-US"/>
          </a:p>
        </p:txBody>
      </p:sp>
    </p:spTree>
    <p:extLst>
      <p:ext uri="{BB962C8B-B14F-4D97-AF65-F5344CB8AC3E}">
        <p14:creationId xmlns:p14="http://schemas.microsoft.com/office/powerpoint/2010/main" val="30381667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B4899-1A5F-6A2C-B65D-FC34DD37E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EAD57-9BEB-B9D4-A0BC-E2D1278ADB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628036-CC18-3E7E-01AC-520779D804DA}"/>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Group selection is required.  Date range selection is updated by clicking on the calendar icon. </a:t>
            </a:r>
            <a:r>
              <a:rPr lang="en-US" sz="2400" i="0" dirty="0"/>
              <a:t> &lt;1&gt; </a:t>
            </a:r>
            <a:r>
              <a:rPr lang="en-US" sz="2200" b="0" i="0" dirty="0">
                <a:effectLst/>
                <a:latin typeface="Avenir Next" panose="020B0503020202020204" pitchFamily="34" charset="0"/>
                <a:ea typeface="+mn-ea"/>
                <a:cs typeface="+mn-cs"/>
                <a:sym typeface="Helvetica Neue"/>
              </a:rPr>
              <a:t>Use the left and right arrows to navigate by month and year.  Click on the date in the calendar to set.</a:t>
            </a:r>
            <a:r>
              <a:rPr lang="en-US" sz="2400" i="0" dirty="0"/>
              <a:t> &lt;2&gt; </a:t>
            </a:r>
            <a:r>
              <a:rPr lang="en-US" sz="2200" b="0" i="0" dirty="0">
                <a:effectLst/>
                <a:latin typeface="Avenir Next" panose="020B0503020202020204" pitchFamily="34" charset="0"/>
                <a:ea typeface="+mn-ea"/>
                <a:cs typeface="+mn-cs"/>
                <a:sym typeface="Helvetica Neue"/>
              </a:rPr>
              <a:t>Click View Report to generate listing. </a:t>
            </a:r>
            <a:endParaRPr lang="en-US" dirty="0"/>
          </a:p>
        </p:txBody>
      </p:sp>
    </p:spTree>
    <p:extLst>
      <p:ext uri="{BB962C8B-B14F-4D97-AF65-F5344CB8AC3E}">
        <p14:creationId xmlns:p14="http://schemas.microsoft.com/office/powerpoint/2010/main" val="19081098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E692-1E72-B4E1-1CF9-0A6440FCD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9F3BF-1FB6-4D47-E14A-AC457A2CD2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00DEB8-7C23-7905-7CD2-8E0ADFAF42A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This report provides the total count with names, member id#, date and renewal year.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&lt;1&gt; The export icon is used to print and save reports.  Reports are not saved within the report writer.</a:t>
            </a:r>
            <a:endParaRPr lang="en-US" sz="2400" i="0" dirty="0"/>
          </a:p>
        </p:txBody>
      </p:sp>
    </p:spTree>
    <p:extLst>
      <p:ext uri="{BB962C8B-B14F-4D97-AF65-F5344CB8AC3E}">
        <p14:creationId xmlns:p14="http://schemas.microsoft.com/office/powerpoint/2010/main" val="249526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When registration is complete, MyLegion opens displaying your name located above the MY ACCOUNT button.</a:t>
            </a:r>
          </a:p>
        </p:txBody>
      </p:sp>
    </p:spTree>
    <p:extLst>
      <p:ext uri="{BB962C8B-B14F-4D97-AF65-F5344CB8AC3E}">
        <p14:creationId xmlns:p14="http://schemas.microsoft.com/office/powerpoint/2010/main" val="12626585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report shows the total amount of dues collected by the member, as reported on the annual post data report.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&lt;1&gt; When a member renews online, National collects post dues and sends all others to the department to distribute.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&lt;2&gt; If the post dues do not cover the minimum of national plus department, online renewal will not be available and result in an error message if the member attempts online renewal.</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&lt;3&gt; Members who renew for multiple years display.  Notice John Sample renewed for 2026 and with the multi-year renewal option, also renewed for 2027 and 2028.</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Posts and department will receive future dues in July of each membership year.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110</a:t>
            </a:fld>
            <a:endParaRPr lang="en-US"/>
          </a:p>
        </p:txBody>
      </p:sp>
    </p:spTree>
    <p:extLst>
      <p:ext uri="{BB962C8B-B14F-4D97-AF65-F5344CB8AC3E}">
        <p14:creationId xmlns:p14="http://schemas.microsoft.com/office/powerpoint/2010/main" val="12022566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8FDD8-64E7-2C43-9F1D-F1C472E9A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D9B8C-175C-3DCB-10AF-4AA0B9D2AE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4ACC57-0243-23EE-0BD8-70CA76FAA33F}"/>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next report is Roster Updates. This report helps identify members who have transferred in and out of your post or squadron, new members and other updates made on the member record.</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Select the Roster Updates blue hyperlink to begin.</a:t>
            </a:r>
            <a:endParaRPr lang="en-US" dirty="0"/>
          </a:p>
        </p:txBody>
      </p:sp>
      <p:sp>
        <p:nvSpPr>
          <p:cNvPr id="4" name="Slide Number Placeholder 3">
            <a:extLst>
              <a:ext uri="{FF2B5EF4-FFF2-40B4-BE49-F238E27FC236}">
                <a16:creationId xmlns:a16="http://schemas.microsoft.com/office/drawing/2014/main" id="{C8FFB19A-E3B2-8178-82F4-3D27BB651110}"/>
              </a:ext>
            </a:extLst>
          </p:cNvPr>
          <p:cNvSpPr>
            <a:spLocks noGrp="1"/>
          </p:cNvSpPr>
          <p:nvPr>
            <p:ph type="sldNum" sz="quarter" idx="5"/>
          </p:nvPr>
        </p:nvSpPr>
        <p:spPr/>
        <p:txBody>
          <a:bodyPr/>
          <a:lstStyle/>
          <a:p>
            <a:fld id="{A3928372-687C-2D47-B721-3F134B506727}" type="slidenum">
              <a:rPr lang="en-US" smtClean="0"/>
              <a:pPr/>
              <a:t>111</a:t>
            </a:fld>
            <a:endParaRPr lang="en-US"/>
          </a:p>
        </p:txBody>
      </p:sp>
    </p:spTree>
    <p:extLst>
      <p:ext uri="{BB962C8B-B14F-4D97-AF65-F5344CB8AC3E}">
        <p14:creationId xmlns:p14="http://schemas.microsoft.com/office/powerpoint/2010/main" val="8284392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303E-D170-0944-4E8F-1E2DB07A5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2F0E7-C641-B7CA-37C0-7279F1228C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E7572D-2AFC-0E14-701D-F3B086E02617}"/>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Select your group and date range using the calendar icons.  &lt;1&gt; Select update type or all.  After all filters are set View Report to generate. &lt;2&gt;+</a:t>
            </a:r>
          </a:p>
          <a:p>
            <a:pPr marL="0" marR="0" lvl="0" indent="0" defTabSz="457200" eaLnBrk="1" fontAlgn="auto" latinLnBrk="0" hangingPunct="1">
              <a:lnSpc>
                <a:spcPct val="117999"/>
              </a:lnSpc>
              <a:spcBef>
                <a:spcPts val="0"/>
              </a:spcBef>
              <a:spcAft>
                <a:spcPts val="0"/>
              </a:spcAft>
              <a:buClrTx/>
              <a:buSzTx/>
              <a:buFontTx/>
              <a:buNone/>
              <a:tabLst/>
              <a:defRPr/>
            </a:pPr>
            <a:endParaRPr lang="en-US" sz="2400" i="0" dirty="0"/>
          </a:p>
          <a:p>
            <a:endParaRPr lang="en-US" sz="2400" i="0" dirty="0"/>
          </a:p>
        </p:txBody>
      </p:sp>
    </p:spTree>
    <p:extLst>
      <p:ext uri="{BB962C8B-B14F-4D97-AF65-F5344CB8AC3E}">
        <p14:creationId xmlns:p14="http://schemas.microsoft.com/office/powerpoint/2010/main" val="16685404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0B0F-4C0C-3BD5-B305-580ED7254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56555-A843-954F-1A02-DEE128AC64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2CA3B1-1ED8-A503-6F09-D22207F7AFE1}"/>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print or save, export to an Excel Document or PDF.</a:t>
            </a:r>
            <a:endParaRPr lang="en-US" sz="2400" i="0" dirty="0"/>
          </a:p>
          <a:p>
            <a:endParaRPr lang="en-US" sz="2400" i="0" dirty="0"/>
          </a:p>
        </p:txBody>
      </p:sp>
    </p:spTree>
    <p:extLst>
      <p:ext uri="{BB962C8B-B14F-4D97-AF65-F5344CB8AC3E}">
        <p14:creationId xmlns:p14="http://schemas.microsoft.com/office/powerpoint/2010/main" val="31112038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AF7D-CE90-08AD-E53D-56E118168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6ADE7-7CB8-F5AD-D935-8ABC586330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A38B00-286D-1063-076D-FD1FEBB195E2}"/>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report gives you information on updates made to the member record.  Notice transfer information includes to and from information.  Members who transfer out of your post no longer appear in current roster or current membership reports.  Paid members who transfer out will be included in the Paid Members report.</a:t>
            </a:r>
          </a:p>
        </p:txBody>
      </p:sp>
      <p:sp>
        <p:nvSpPr>
          <p:cNvPr id="4" name="Slide Number Placeholder 3">
            <a:extLst>
              <a:ext uri="{FF2B5EF4-FFF2-40B4-BE49-F238E27FC236}">
                <a16:creationId xmlns:a16="http://schemas.microsoft.com/office/drawing/2014/main" id="{70C03DB9-CF61-104C-0475-2FA15398F958}"/>
              </a:ext>
            </a:extLst>
          </p:cNvPr>
          <p:cNvSpPr>
            <a:spLocks noGrp="1"/>
          </p:cNvSpPr>
          <p:nvPr>
            <p:ph type="sldNum" sz="quarter" idx="5"/>
          </p:nvPr>
        </p:nvSpPr>
        <p:spPr/>
        <p:txBody>
          <a:bodyPr/>
          <a:lstStyle/>
          <a:p>
            <a:fld id="{A3928372-687C-2D47-B721-3F134B506727}" type="slidenum">
              <a:rPr lang="en-US" smtClean="0"/>
              <a:pPr/>
              <a:t>114</a:t>
            </a:fld>
            <a:endParaRPr lang="en-US"/>
          </a:p>
        </p:txBody>
      </p:sp>
    </p:spTree>
    <p:extLst>
      <p:ext uri="{BB962C8B-B14F-4D97-AF65-F5344CB8AC3E}">
        <p14:creationId xmlns:p14="http://schemas.microsoft.com/office/powerpoint/2010/main" val="21037774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C3735-E490-E543-945E-AD59A16C8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5C0A4-0DEF-FAFF-6807-E7C66F4296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E18C3E-F42F-C56D-FE7D-28933CF7214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Dues history report displays payment information from 2011 to present.</a:t>
            </a:r>
          </a:p>
        </p:txBody>
      </p:sp>
      <p:sp>
        <p:nvSpPr>
          <p:cNvPr id="4" name="Slide Number Placeholder 3">
            <a:extLst>
              <a:ext uri="{FF2B5EF4-FFF2-40B4-BE49-F238E27FC236}">
                <a16:creationId xmlns:a16="http://schemas.microsoft.com/office/drawing/2014/main" id="{D99A68E7-0CEF-CBD9-CB58-4426B1BFD52A}"/>
              </a:ext>
            </a:extLst>
          </p:cNvPr>
          <p:cNvSpPr>
            <a:spLocks noGrp="1"/>
          </p:cNvSpPr>
          <p:nvPr>
            <p:ph type="sldNum" sz="quarter" idx="5"/>
          </p:nvPr>
        </p:nvSpPr>
        <p:spPr/>
        <p:txBody>
          <a:bodyPr/>
          <a:lstStyle/>
          <a:p>
            <a:fld id="{A3928372-687C-2D47-B721-3F134B506727}" type="slidenum">
              <a:rPr lang="en-US" smtClean="0"/>
              <a:pPr/>
              <a:t>115</a:t>
            </a:fld>
            <a:endParaRPr lang="en-US"/>
          </a:p>
        </p:txBody>
      </p:sp>
    </p:spTree>
    <p:extLst>
      <p:ext uri="{BB962C8B-B14F-4D97-AF65-F5344CB8AC3E}">
        <p14:creationId xmlns:p14="http://schemas.microsoft.com/office/powerpoint/2010/main" val="35061314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FBA9F-7117-8C4B-F069-D9BD68906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D2D2C-0E3E-C4DB-255E-FDAC2EBBE9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623CDA-0074-E34A-0AA6-3CCEC45E62DC}"/>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Enter the 9-digit membership number and organization and click View Report.  Use the export icon to save or print. </a:t>
            </a:r>
            <a:r>
              <a:rPr lang="en-US" sz="2400" i="0" dirty="0"/>
              <a:t> &lt;1&gt;</a:t>
            </a:r>
          </a:p>
          <a:p>
            <a:endParaRPr lang="en-US" sz="2400" i="0" dirty="0"/>
          </a:p>
        </p:txBody>
      </p:sp>
    </p:spTree>
    <p:extLst>
      <p:ext uri="{BB962C8B-B14F-4D97-AF65-F5344CB8AC3E}">
        <p14:creationId xmlns:p14="http://schemas.microsoft.com/office/powerpoint/2010/main" val="550974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Payment history includes 2011 to present.   If more payment information is needed, contact your department headquarters.  Departments can work with national headquarters to view archived data.</a:t>
            </a:r>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117</a:t>
            </a:fld>
            <a:endParaRPr lang="en-US"/>
          </a:p>
        </p:txBody>
      </p:sp>
    </p:spTree>
    <p:extLst>
      <p:ext uri="{BB962C8B-B14F-4D97-AF65-F5344CB8AC3E}">
        <p14:creationId xmlns:p14="http://schemas.microsoft.com/office/powerpoint/2010/main" val="33112841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2EEA6-0A84-8897-31E3-CF646D306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C0D03-A362-203E-B369-A053B06B8F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1C2ED4-67D3-150E-9C39-CE882320858E}"/>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Paid Members report is the report corresponding with Department membership reports.  It includes all members paid for the current year, even if they transferred out.</a:t>
            </a:r>
            <a:endParaRPr lang="en-US" dirty="0"/>
          </a:p>
        </p:txBody>
      </p:sp>
      <p:sp>
        <p:nvSpPr>
          <p:cNvPr id="4" name="Slide Number Placeholder 3">
            <a:extLst>
              <a:ext uri="{FF2B5EF4-FFF2-40B4-BE49-F238E27FC236}">
                <a16:creationId xmlns:a16="http://schemas.microsoft.com/office/drawing/2014/main" id="{238046B6-532A-F160-39CF-3AF3384819FD}"/>
              </a:ext>
            </a:extLst>
          </p:cNvPr>
          <p:cNvSpPr>
            <a:spLocks noGrp="1"/>
          </p:cNvSpPr>
          <p:nvPr>
            <p:ph type="sldNum" sz="quarter" idx="5"/>
          </p:nvPr>
        </p:nvSpPr>
        <p:spPr/>
        <p:txBody>
          <a:bodyPr/>
          <a:lstStyle/>
          <a:p>
            <a:fld id="{A3928372-687C-2D47-B721-3F134B506727}" type="slidenum">
              <a:rPr lang="en-US" smtClean="0"/>
              <a:pPr/>
              <a:t>118</a:t>
            </a:fld>
            <a:endParaRPr lang="en-US"/>
          </a:p>
        </p:txBody>
      </p:sp>
    </p:spTree>
    <p:extLst>
      <p:ext uri="{BB962C8B-B14F-4D97-AF65-F5344CB8AC3E}">
        <p14:creationId xmlns:p14="http://schemas.microsoft.com/office/powerpoint/2010/main" val="10911341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4E9FC-C1FB-09FE-DF9C-48962D02D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D7BCE-9C16-BE65-EA78-94CDBD1105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DBFB00-056A-2655-27B1-17C14C4CA70E}"/>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Enter organization, group, and last paid year.  Click View Report to generate.</a:t>
            </a:r>
            <a:r>
              <a:rPr lang="en-US" sz="2400" i="0" dirty="0"/>
              <a:t>&lt;1&gt;</a:t>
            </a:r>
          </a:p>
        </p:txBody>
      </p:sp>
    </p:spTree>
    <p:extLst>
      <p:ext uri="{BB962C8B-B14F-4D97-AF65-F5344CB8AC3E}">
        <p14:creationId xmlns:p14="http://schemas.microsoft.com/office/powerpoint/2010/main" val="1825662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Title Slide:  Member Information and Resources</a:t>
            </a:r>
          </a:p>
        </p:txBody>
      </p:sp>
    </p:spTree>
    <p:extLst>
      <p:ext uri="{BB962C8B-B14F-4D97-AF65-F5344CB8AC3E}">
        <p14:creationId xmlns:p14="http://schemas.microsoft.com/office/powerpoint/2010/main" val="36719530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93D0-326B-C8FD-DE6B-DC1255660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F5B0D-B2FC-F5DE-7CBF-22FE6D9F407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82BB344-CD16-B6BE-5411-814B47DCD982}"/>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Export the report to save and print. </a:t>
            </a:r>
          </a:p>
        </p:txBody>
      </p:sp>
    </p:spTree>
    <p:extLst>
      <p:ext uri="{BB962C8B-B14F-4D97-AF65-F5344CB8AC3E}">
        <p14:creationId xmlns:p14="http://schemas.microsoft.com/office/powerpoint/2010/main" val="23544174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i="0" dirty="0"/>
          </a:p>
          <a:p>
            <a:r>
              <a:rPr lang="en-US" sz="2200" b="0" i="0" dirty="0">
                <a:effectLst/>
                <a:latin typeface="Avenir Next" panose="020B0503020202020204" pitchFamily="34" charset="0"/>
                <a:ea typeface="+mn-ea"/>
                <a:cs typeface="+mn-cs"/>
                <a:sym typeface="Helvetica Neue"/>
              </a:rPr>
              <a:t>This report includes members who have paid to the post, even if transferred out.  It also identifies the renewal type and batch number.  The paid members’ report will correlate with department membership goals reports.</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Both Encumbered and Unencumbered HQ transfers are included in this report. Please check with your department to see what counts towards their annual membership goals.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121</a:t>
            </a:fld>
            <a:endParaRPr lang="en-US"/>
          </a:p>
        </p:txBody>
      </p:sp>
    </p:spTree>
    <p:extLst>
      <p:ext uri="{BB962C8B-B14F-4D97-AF65-F5344CB8AC3E}">
        <p14:creationId xmlns:p14="http://schemas.microsoft.com/office/powerpoint/2010/main" val="26229621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9232-F9A8-7BFC-F688-E74A2D4DB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C36E6-B91D-BC1D-A18D-F931A0D47F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7013A6-1B86-DFBD-A63E-74EBFF57EF8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3x10 labels produce a 30 per sheet label that fits Avery 5160 or any 30/sheet blank labels.  Click on the blue hyperlink to set filters and create labels. </a:t>
            </a:r>
          </a:p>
        </p:txBody>
      </p:sp>
      <p:sp>
        <p:nvSpPr>
          <p:cNvPr id="4" name="Slide Number Placeholder 3">
            <a:extLst>
              <a:ext uri="{FF2B5EF4-FFF2-40B4-BE49-F238E27FC236}">
                <a16:creationId xmlns:a16="http://schemas.microsoft.com/office/drawing/2014/main" id="{C92838F5-51CA-4C97-9C88-7051A8BB9145}"/>
              </a:ext>
            </a:extLst>
          </p:cNvPr>
          <p:cNvSpPr>
            <a:spLocks noGrp="1"/>
          </p:cNvSpPr>
          <p:nvPr>
            <p:ph type="sldNum" sz="quarter" idx="5"/>
          </p:nvPr>
        </p:nvSpPr>
        <p:spPr/>
        <p:txBody>
          <a:bodyPr/>
          <a:lstStyle/>
          <a:p>
            <a:fld id="{A3928372-687C-2D47-B721-3F134B506727}" type="slidenum">
              <a:rPr lang="en-US" smtClean="0"/>
              <a:pPr/>
              <a:t>122</a:t>
            </a:fld>
            <a:endParaRPr lang="en-US"/>
          </a:p>
        </p:txBody>
      </p:sp>
    </p:spTree>
    <p:extLst>
      <p:ext uri="{BB962C8B-B14F-4D97-AF65-F5344CB8AC3E}">
        <p14:creationId xmlns:p14="http://schemas.microsoft.com/office/powerpoint/2010/main" val="29099237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9E04F-8D59-7F3D-CD28-6FC5EC988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DC325-8740-C036-9FD5-0ADF0BEE58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252448-7F8E-83F4-C11F-5F7DDA470EB8}"/>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Filtering options allows you to define the members included in labels.  Deceased and members flagged as undeliverable will be suppressed from mailing labels.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The first step is to select the group.  Next, select the last paid year or multiple years.  Designate if you want your labels sorted by last name or zip code.</a:t>
            </a:r>
          </a:p>
          <a:p>
            <a:r>
              <a:rPr lang="en-US" sz="2200" b="0" i="0" dirty="0">
                <a:effectLst/>
                <a:latin typeface="Avenir Next" panose="020B0503020202020204" pitchFamily="34" charset="0"/>
                <a:ea typeface="+mn-ea"/>
                <a:cs typeface="+mn-cs"/>
                <a:sym typeface="Helvetica Neue"/>
              </a:rPr>
              <a:t>After parameters are set, View Report to continue.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&lt;1&gt; </a:t>
            </a:r>
          </a:p>
          <a:p>
            <a:endParaRPr lang="en-US" sz="2400" i="0" dirty="0"/>
          </a:p>
        </p:txBody>
      </p:sp>
    </p:spTree>
    <p:extLst>
      <p:ext uri="{BB962C8B-B14F-4D97-AF65-F5344CB8AC3E}">
        <p14:creationId xmlns:p14="http://schemas.microsoft.com/office/powerpoint/2010/main" val="23666990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A08B-AC54-8B98-4BC9-D6BC82DC5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B8535-ECCC-1003-2092-581746ADF2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EDEE72-B032-54BF-A59A-7E60B8788BF4}"/>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The label display is not in 30/sheet format.  Send the data to a PDF document selecting the export icon.  The export icon is used print and save all reports using the file types in the menu.  PDF is the only selection that applies for labels.  After you select PDF look for a tab to open the PDF generally located at the lower left of your window.</a:t>
            </a:r>
            <a:endParaRPr lang="en-US" sz="2400" i="0" dirty="0"/>
          </a:p>
        </p:txBody>
      </p:sp>
    </p:spTree>
    <p:extLst>
      <p:ext uri="{BB962C8B-B14F-4D97-AF65-F5344CB8AC3E}">
        <p14:creationId xmlns:p14="http://schemas.microsoft.com/office/powerpoint/2010/main" val="16106975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PDF opens to print labels.  Use the print icon to send to your printer.</a:t>
            </a:r>
          </a:p>
        </p:txBody>
      </p:sp>
      <p:sp>
        <p:nvSpPr>
          <p:cNvPr id="4" name="Slide Number Placeholder 3"/>
          <p:cNvSpPr>
            <a:spLocks noGrp="1"/>
          </p:cNvSpPr>
          <p:nvPr>
            <p:ph type="sldNum" sz="quarter" idx="5"/>
          </p:nvPr>
        </p:nvSpPr>
        <p:spPr/>
        <p:txBody>
          <a:bodyPr/>
          <a:lstStyle/>
          <a:p>
            <a:fld id="{A3928372-687C-2D47-B721-3F134B506727}" type="slidenum">
              <a:rPr lang="en-US" smtClean="0"/>
              <a:pPr/>
              <a:t>125</a:t>
            </a:fld>
            <a:endParaRPr lang="en-US"/>
          </a:p>
        </p:txBody>
      </p:sp>
    </p:spTree>
    <p:extLst>
      <p:ext uri="{BB962C8B-B14F-4D97-AF65-F5344CB8AC3E}">
        <p14:creationId xmlns:p14="http://schemas.microsoft.com/office/powerpoint/2010/main" val="9638451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8A44-2FA9-F084-F985-2512A3142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3E923-5FEA-DF45-FA6B-ADAE4277CC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E182A7-4787-FF05-D671-D2769E7954AD}"/>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 renewal letter is available to reach out to expired members.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You can also create labels for renewal letters.  Go to Renewal labels and use the same criteria used for letters.  </a:t>
            </a:r>
          </a:p>
        </p:txBody>
      </p:sp>
      <p:sp>
        <p:nvSpPr>
          <p:cNvPr id="4" name="Slide Number Placeholder 3">
            <a:extLst>
              <a:ext uri="{FF2B5EF4-FFF2-40B4-BE49-F238E27FC236}">
                <a16:creationId xmlns:a16="http://schemas.microsoft.com/office/drawing/2014/main" id="{ED42E416-8E18-E01C-995D-5BFFDF4EB96A}"/>
              </a:ext>
            </a:extLst>
          </p:cNvPr>
          <p:cNvSpPr>
            <a:spLocks noGrp="1"/>
          </p:cNvSpPr>
          <p:nvPr>
            <p:ph type="sldNum" sz="quarter" idx="5"/>
          </p:nvPr>
        </p:nvSpPr>
        <p:spPr/>
        <p:txBody>
          <a:bodyPr/>
          <a:lstStyle/>
          <a:p>
            <a:fld id="{A3928372-687C-2D47-B721-3F134B506727}" type="slidenum">
              <a:rPr lang="en-US" smtClean="0"/>
              <a:pPr/>
              <a:t>126</a:t>
            </a:fld>
            <a:endParaRPr lang="en-US"/>
          </a:p>
        </p:txBody>
      </p:sp>
    </p:spTree>
    <p:extLst>
      <p:ext uri="{BB962C8B-B14F-4D97-AF65-F5344CB8AC3E}">
        <p14:creationId xmlns:p14="http://schemas.microsoft.com/office/powerpoint/2010/main" val="36931584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FA560-530F-168B-8C28-BC96B9891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72C02-FCDB-2237-E518-951A9BBE27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9D4281-B413-D4D1-C239-4E38D5A197D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Creating the letter begins with filters.  Select the group first.  This populates the contact’s name and title with commander information.  These fields can be modified by typing new text in the fields.</a:t>
            </a:r>
            <a:endParaRPr lang="en-US" sz="2400" i="0" dirty="0"/>
          </a:p>
        </p:txBody>
      </p:sp>
    </p:spTree>
    <p:extLst>
      <p:ext uri="{BB962C8B-B14F-4D97-AF65-F5344CB8AC3E}">
        <p14:creationId xmlns:p14="http://schemas.microsoft.com/office/powerpoint/2010/main" val="8880011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6EC06-31BE-4936-4FB9-5881638B6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C6A2E-7B11-D6F6-5EE5-2539B5C28B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282183-D887-B5A9-C85C-21AFF64710D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Enter last paid year or multiple years and sort option.  Only expired years will be available.  Click View Report to generate. &lt;1&gt;</a:t>
            </a:r>
            <a:endParaRPr lang="en-US" sz="2400" i="0" dirty="0"/>
          </a:p>
        </p:txBody>
      </p:sp>
    </p:spTree>
    <p:extLst>
      <p:ext uri="{BB962C8B-B14F-4D97-AF65-F5344CB8AC3E}">
        <p14:creationId xmlns:p14="http://schemas.microsoft.com/office/powerpoint/2010/main" val="15255884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The personalized letter generates.  Letters need to be exported to print.  Using the export icon, export to a PDF.</a:t>
            </a:r>
            <a:r>
              <a:rPr lang="en-US" i="0" dirty="0"/>
              <a:t> &lt;1&gt;.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129</a:t>
            </a:fld>
            <a:endParaRPr lang="en-US"/>
          </a:p>
        </p:txBody>
      </p:sp>
    </p:spTree>
    <p:extLst>
      <p:ext uri="{BB962C8B-B14F-4D97-AF65-F5344CB8AC3E}">
        <p14:creationId xmlns:p14="http://schemas.microsoft.com/office/powerpoint/2010/main" val="2904313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From the MyLegion home page you will find menus that include links to membership, subscriptions, donations, help resources, Flag &amp; Emblem and contact information.</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Membership links include  online join for Legion members only, online renewal, and Paid Up for Life information.  Paid Up for Life is a national program for Legion members only.  Use these links to view member discounts, and frequently asked questions about membership eligibility.  </a:t>
            </a:r>
          </a:p>
          <a:p>
            <a:endParaRPr lang="en-US" dirty="0"/>
          </a:p>
        </p:txBody>
      </p:sp>
    </p:spTree>
    <p:extLst>
      <p:ext uri="{BB962C8B-B14F-4D97-AF65-F5344CB8AC3E}">
        <p14:creationId xmlns:p14="http://schemas.microsoft.com/office/powerpoint/2010/main" val="25592465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letter is personalized using member and post or squadron information including dues and dues remittance address.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&lt;1&gt;The bottom of the letter includes a remittance slip with dues amount and member information.  If there is contact information missing, a line is provided for the member to complete and return with dues.</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130</a:t>
            </a:fld>
            <a:endParaRPr lang="en-US"/>
          </a:p>
        </p:txBody>
      </p:sp>
    </p:spTree>
    <p:extLst>
      <p:ext uri="{BB962C8B-B14F-4D97-AF65-F5344CB8AC3E}">
        <p14:creationId xmlns:p14="http://schemas.microsoft.com/office/powerpoint/2010/main" val="9638781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D2353-AF8C-465B-FAA4-17E76B623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08C1C-6290-46D7-1DEB-E24670116D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DBECE4-39AB-062E-9EB6-C848D0583B2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Create an invitation to HQ members to transfer into your post using a pre-written letter. Transfer letters are for Legion HQ members only.</a:t>
            </a:r>
          </a:p>
        </p:txBody>
      </p:sp>
      <p:sp>
        <p:nvSpPr>
          <p:cNvPr id="4" name="Slide Number Placeholder 3">
            <a:extLst>
              <a:ext uri="{FF2B5EF4-FFF2-40B4-BE49-F238E27FC236}">
                <a16:creationId xmlns:a16="http://schemas.microsoft.com/office/drawing/2014/main" id="{24948DB2-FE22-91DE-61FB-8E41F5A4EDFE}"/>
              </a:ext>
            </a:extLst>
          </p:cNvPr>
          <p:cNvSpPr>
            <a:spLocks noGrp="1"/>
          </p:cNvSpPr>
          <p:nvPr>
            <p:ph type="sldNum" sz="quarter" idx="5"/>
          </p:nvPr>
        </p:nvSpPr>
        <p:spPr/>
        <p:txBody>
          <a:bodyPr/>
          <a:lstStyle/>
          <a:p>
            <a:fld id="{A3928372-687C-2D47-B721-3F134B506727}" type="slidenum">
              <a:rPr lang="en-US" smtClean="0"/>
              <a:pPr/>
              <a:t>131</a:t>
            </a:fld>
            <a:endParaRPr lang="en-US"/>
          </a:p>
        </p:txBody>
      </p:sp>
    </p:spTree>
    <p:extLst>
      <p:ext uri="{BB962C8B-B14F-4D97-AF65-F5344CB8AC3E}">
        <p14:creationId xmlns:p14="http://schemas.microsoft.com/office/powerpoint/2010/main" val="7848218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1EA33-CFA8-B979-35E2-8E2ACF3F7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72BEF-A6C7-3CD5-4A69-85406854F7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0FD2F6-4596-4F0B-DDAA-1E7CAD95E8D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Begin by selecting the group. This will auto populate the post commander, email, phone number and email address that will be in the letter.  This can be updated by clicking in the text boxes to update.</a:t>
            </a:r>
          </a:p>
        </p:txBody>
      </p:sp>
    </p:spTree>
    <p:extLst>
      <p:ext uri="{BB962C8B-B14F-4D97-AF65-F5344CB8AC3E}">
        <p14:creationId xmlns:p14="http://schemas.microsoft.com/office/powerpoint/2010/main" val="33715754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CB60-DE24-2988-EAC1-1E5AD9A6B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132A3-044D-F445-BB7B-BFD398787E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2D2C7D-FF17-1C83-D4E4-39C8BF5039E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Enter the zip code.  Only zip codes in your state are available.</a:t>
            </a:r>
          </a:p>
        </p:txBody>
      </p:sp>
    </p:spTree>
    <p:extLst>
      <p:ext uri="{BB962C8B-B14F-4D97-AF65-F5344CB8AC3E}">
        <p14:creationId xmlns:p14="http://schemas.microsoft.com/office/powerpoint/2010/main" val="3720468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4D0C8-456E-BC41-6FE5-0C9853036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94EBE-4A57-CFE6-9DF5-4BB8610794F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E1C70F-848A-8651-518A-D6FC878DDA3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Last paid year includes current and past membership years.  Members that respond to the invitation that are paid for the current membership year will have to be submitted using a Member Data Form to your department.</a:t>
            </a:r>
          </a:p>
        </p:txBody>
      </p:sp>
    </p:spTree>
    <p:extLst>
      <p:ext uri="{BB962C8B-B14F-4D97-AF65-F5344CB8AC3E}">
        <p14:creationId xmlns:p14="http://schemas.microsoft.com/office/powerpoint/2010/main" val="35472584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155D-81F2-14FF-AEE8-71E094282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D76B1-6C65-6BFF-E1E4-E012293525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841AB6-2CFF-95E7-794D-EBC5C3DF682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Generate the letters by clicking “View Report”.</a:t>
            </a:r>
          </a:p>
        </p:txBody>
      </p:sp>
    </p:spTree>
    <p:extLst>
      <p:ext uri="{BB962C8B-B14F-4D97-AF65-F5344CB8AC3E}">
        <p14:creationId xmlns:p14="http://schemas.microsoft.com/office/powerpoint/2010/main" val="37778069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2FBB-6943-2C31-29E3-CAEC84523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C4735-1587-382C-B168-8C99122248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EF55E3-6476-801F-E940-35527050019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letters will generate.  Use the export icon to send the letters to a printable document.</a:t>
            </a:r>
          </a:p>
        </p:txBody>
      </p:sp>
    </p:spTree>
    <p:extLst>
      <p:ext uri="{BB962C8B-B14F-4D97-AF65-F5344CB8AC3E}">
        <p14:creationId xmlns:p14="http://schemas.microsoft.com/office/powerpoint/2010/main" val="35663018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8014-5EFF-8058-E806-499AD89FB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25068-22E8-038D-3D9A-C641156EB7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BC828D-558F-B932-63E3-858F0382F48D}"/>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Print options allow you to save as a PDF.</a:t>
            </a:r>
          </a:p>
        </p:txBody>
      </p:sp>
    </p:spTree>
    <p:extLst>
      <p:ext uri="{BB962C8B-B14F-4D97-AF65-F5344CB8AC3E}">
        <p14:creationId xmlns:p14="http://schemas.microsoft.com/office/powerpoint/2010/main" val="34727175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6C31-FF4E-F41F-9F83-890C3F443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2B04C-228B-C466-AFEB-F3A83AD35F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0618E6-436D-5E22-2D21-A743BC328777}"/>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letter is personalized with the member’s name and post information. </a:t>
            </a:r>
            <a:r>
              <a:rPr lang="en-US" sz="2400" i="0" dirty="0"/>
              <a:t>&lt;1&gt;</a:t>
            </a:r>
          </a:p>
        </p:txBody>
      </p:sp>
    </p:spTree>
    <p:extLst>
      <p:ext uri="{BB962C8B-B14F-4D97-AF65-F5344CB8AC3E}">
        <p14:creationId xmlns:p14="http://schemas.microsoft.com/office/powerpoint/2010/main" val="20578364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7DD24-C054-9751-DA7C-D6B320A3D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476C0-EC65-BD7C-ED11-DFAC2F90C4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2474AE-D9F3-66AB-C955-18683C15623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This pre-written letter invites the member to transfer.</a:t>
            </a:r>
          </a:p>
        </p:txBody>
      </p:sp>
    </p:spTree>
    <p:extLst>
      <p:ext uri="{BB962C8B-B14F-4D97-AF65-F5344CB8AC3E}">
        <p14:creationId xmlns:p14="http://schemas.microsoft.com/office/powerpoint/2010/main" val="1960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Membership in The American Legion includes The American Legion Magazine in digital format from the Subscriptions menu, a link to monthly Dispatch articles and set up options for online E-Newsletters.  </a:t>
            </a:r>
          </a:p>
          <a:p>
            <a:endParaRPr lang="en-US" dirty="0"/>
          </a:p>
        </p:txBody>
      </p:sp>
    </p:spTree>
    <p:extLst>
      <p:ext uri="{BB962C8B-B14F-4D97-AF65-F5344CB8AC3E}">
        <p14:creationId xmlns:p14="http://schemas.microsoft.com/office/powerpoint/2010/main" val="12945594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AF3DD-1985-B72F-0CF2-F0AC8A1DF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34D34-609D-D9EC-35F4-37481A228C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E53C60-4785-E34C-2FD4-411FBB39F6EB}"/>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bottom of the letter includes a signature line authorizing the transfer and provides the member with an opportunity to complete any missing information.  In addition, the members’ name and address are located where you can use a window envelope.</a:t>
            </a:r>
          </a:p>
        </p:txBody>
      </p:sp>
    </p:spTree>
    <p:extLst>
      <p:ext uri="{BB962C8B-B14F-4D97-AF65-F5344CB8AC3E}">
        <p14:creationId xmlns:p14="http://schemas.microsoft.com/office/powerpoint/2010/main" val="25050827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7B84-A293-2229-0670-823224F04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73B9A-8301-AD97-6560-FA9FFF2028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460234-09BF-AE4C-C57F-A4840A63A6E6}"/>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Each letter has label options.  When creating labels for a renewal letter or transfer invitation letter, use the same filter options.</a:t>
            </a:r>
          </a:p>
        </p:txBody>
      </p:sp>
      <p:sp>
        <p:nvSpPr>
          <p:cNvPr id="4" name="Slide Number Placeholder 3">
            <a:extLst>
              <a:ext uri="{FF2B5EF4-FFF2-40B4-BE49-F238E27FC236}">
                <a16:creationId xmlns:a16="http://schemas.microsoft.com/office/drawing/2014/main" id="{41941F35-36BE-8B43-F2E8-B9F44DACBAE0}"/>
              </a:ext>
            </a:extLst>
          </p:cNvPr>
          <p:cNvSpPr>
            <a:spLocks noGrp="1"/>
          </p:cNvSpPr>
          <p:nvPr>
            <p:ph type="sldNum" sz="quarter" idx="5"/>
          </p:nvPr>
        </p:nvSpPr>
        <p:spPr/>
        <p:txBody>
          <a:bodyPr/>
          <a:lstStyle/>
          <a:p>
            <a:fld id="{A3928372-687C-2D47-B721-3F134B506727}" type="slidenum">
              <a:rPr lang="en-US" smtClean="0"/>
              <a:pPr/>
              <a:t>141</a:t>
            </a:fld>
            <a:endParaRPr lang="en-US"/>
          </a:p>
        </p:txBody>
      </p:sp>
    </p:spTree>
    <p:extLst>
      <p:ext uri="{BB962C8B-B14F-4D97-AF65-F5344CB8AC3E}">
        <p14:creationId xmlns:p14="http://schemas.microsoft.com/office/powerpoint/2010/main" val="26063318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A9F82-5E39-635B-11B6-E61E888BA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8AE22-8AAD-5153-32B7-C5A37CAC18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AF7CF5-5271-EB7C-52BC-04E48A92D7A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HQ members are located using Find Members in My Area.  This listing can be generated in 2 ways. Distance From Zip Code lets you select a distance using one zip code. </a:t>
            </a:r>
          </a:p>
        </p:txBody>
      </p:sp>
      <p:sp>
        <p:nvSpPr>
          <p:cNvPr id="4" name="Slide Number Placeholder 3">
            <a:extLst>
              <a:ext uri="{FF2B5EF4-FFF2-40B4-BE49-F238E27FC236}">
                <a16:creationId xmlns:a16="http://schemas.microsoft.com/office/drawing/2014/main" id="{AEFAC213-481A-6915-3060-04A7FCA53ADC}"/>
              </a:ext>
            </a:extLst>
          </p:cNvPr>
          <p:cNvSpPr>
            <a:spLocks noGrp="1"/>
          </p:cNvSpPr>
          <p:nvPr>
            <p:ph type="sldNum" sz="quarter" idx="5"/>
          </p:nvPr>
        </p:nvSpPr>
        <p:spPr/>
        <p:txBody>
          <a:bodyPr/>
          <a:lstStyle/>
          <a:p>
            <a:fld id="{A3928372-687C-2D47-B721-3F134B506727}" type="slidenum">
              <a:rPr lang="en-US" smtClean="0"/>
              <a:pPr/>
              <a:t>142</a:t>
            </a:fld>
            <a:endParaRPr lang="en-US"/>
          </a:p>
        </p:txBody>
      </p:sp>
    </p:spTree>
    <p:extLst>
      <p:ext uri="{BB962C8B-B14F-4D97-AF65-F5344CB8AC3E}">
        <p14:creationId xmlns:p14="http://schemas.microsoft.com/office/powerpoint/2010/main" val="25897339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A2B0-BB19-B596-CA3F-D8606C4E2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37C63-5647-E625-7BDF-B578DF9F8C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ACB60D-C361-1E7B-C325-C29D50E9DE4E}"/>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Only one zip code can be selected when using find members in my area by distance.  All zips are within your state.  This report is not to be used to locate members in other departments.</a:t>
            </a:r>
          </a:p>
        </p:txBody>
      </p:sp>
    </p:spTree>
    <p:extLst>
      <p:ext uri="{BB962C8B-B14F-4D97-AF65-F5344CB8AC3E}">
        <p14:creationId xmlns:p14="http://schemas.microsoft.com/office/powerpoint/2010/main" val="12520919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0E291-D1C6-6FAA-FF8B-4E7D6CBDE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70B8B-0161-360B-8679-F9CF94CB3C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8DAA0F-186B-8093-AB20-14BCCF7DA24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Set last paid year and click ”View Report” to generate.</a:t>
            </a:r>
          </a:p>
          <a:p>
            <a:endParaRPr lang="en-US" sz="2400" i="0" dirty="0"/>
          </a:p>
        </p:txBody>
      </p:sp>
    </p:spTree>
    <p:extLst>
      <p:ext uri="{BB962C8B-B14F-4D97-AF65-F5344CB8AC3E}">
        <p14:creationId xmlns:p14="http://schemas.microsoft.com/office/powerpoint/2010/main" val="277690955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report includes contact information to reach out during revitalization events.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This listing can be exported to save or print using the export icon.</a:t>
            </a:r>
            <a:r>
              <a:rPr lang="en-US" i="0" dirty="0"/>
              <a:t> &lt;1&gt;</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145</a:t>
            </a:fld>
            <a:endParaRPr lang="en-US"/>
          </a:p>
        </p:txBody>
      </p:sp>
    </p:spTree>
    <p:extLst>
      <p:ext uri="{BB962C8B-B14F-4D97-AF65-F5344CB8AC3E}">
        <p14:creationId xmlns:p14="http://schemas.microsoft.com/office/powerpoint/2010/main" val="37909849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C321D-23CD-7100-B910-81E7E4BD1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833E-19E0-9744-2DC4-DE296D0AAE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16218B-F924-81B7-5E84-FAB5F03D269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Post numbers that include AD are encumbered members.  Encumbered only relates to HQ Post members.  HQ post member’s join through the national DMS program and are placed into a HQs post.  Dues are encumbered to national HQ until the member renews twice or is transferred to a local post. </a:t>
            </a:r>
          </a:p>
        </p:txBody>
      </p:sp>
      <p:sp>
        <p:nvSpPr>
          <p:cNvPr id="4" name="Slide Number Placeholder 3">
            <a:extLst>
              <a:ext uri="{FF2B5EF4-FFF2-40B4-BE49-F238E27FC236}">
                <a16:creationId xmlns:a16="http://schemas.microsoft.com/office/drawing/2014/main" id="{5550C33F-0AA2-5648-446D-AD21D6650003}"/>
              </a:ext>
            </a:extLst>
          </p:cNvPr>
          <p:cNvSpPr>
            <a:spLocks noGrp="1"/>
          </p:cNvSpPr>
          <p:nvPr>
            <p:ph type="sldNum" sz="quarter" idx="5"/>
          </p:nvPr>
        </p:nvSpPr>
        <p:spPr/>
        <p:txBody>
          <a:bodyPr/>
          <a:lstStyle/>
          <a:p>
            <a:fld id="{A3928372-687C-2D47-B721-3F134B506727}" type="slidenum">
              <a:rPr lang="en-US" smtClean="0"/>
              <a:pPr/>
              <a:t>146</a:t>
            </a:fld>
            <a:endParaRPr lang="en-US"/>
          </a:p>
        </p:txBody>
      </p:sp>
    </p:spTree>
    <p:extLst>
      <p:ext uri="{BB962C8B-B14F-4D97-AF65-F5344CB8AC3E}">
        <p14:creationId xmlns:p14="http://schemas.microsoft.com/office/powerpoint/2010/main" val="29280811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C1018-9ED2-2FDD-F482-6A4F5E772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397EF-7F84-6C85-9321-0ED8F3707A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44BFD6-F43B-0241-3E39-BE1BABD5A31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other Find Members in my Area Report by Zip listing allows entry of multiple zip codes within your state and last paid years.</a:t>
            </a:r>
          </a:p>
        </p:txBody>
      </p:sp>
      <p:sp>
        <p:nvSpPr>
          <p:cNvPr id="4" name="Slide Number Placeholder 3">
            <a:extLst>
              <a:ext uri="{FF2B5EF4-FFF2-40B4-BE49-F238E27FC236}">
                <a16:creationId xmlns:a16="http://schemas.microsoft.com/office/drawing/2014/main" id="{4A72DA71-C974-A7BF-6A9E-EDCB965EC5A9}"/>
              </a:ext>
            </a:extLst>
          </p:cNvPr>
          <p:cNvSpPr>
            <a:spLocks noGrp="1"/>
          </p:cNvSpPr>
          <p:nvPr>
            <p:ph type="sldNum" sz="quarter" idx="5"/>
          </p:nvPr>
        </p:nvSpPr>
        <p:spPr/>
        <p:txBody>
          <a:bodyPr/>
          <a:lstStyle/>
          <a:p>
            <a:fld id="{A3928372-687C-2D47-B721-3F134B506727}" type="slidenum">
              <a:rPr lang="en-US" smtClean="0"/>
              <a:pPr/>
              <a:t>147</a:t>
            </a:fld>
            <a:endParaRPr lang="en-US"/>
          </a:p>
        </p:txBody>
      </p:sp>
    </p:spTree>
    <p:extLst>
      <p:ext uri="{BB962C8B-B14F-4D97-AF65-F5344CB8AC3E}">
        <p14:creationId xmlns:p14="http://schemas.microsoft.com/office/powerpoint/2010/main" val="34332434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F6630-329A-C95D-B99D-34B656A8A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640B2-60A5-56B2-18CA-6DA6F95C1A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ACA27A-74F5-D13F-6BFA-12E9ECDC57B7}"/>
              </a:ext>
            </a:extLst>
          </p:cNvPr>
          <p:cNvSpPr>
            <a:spLocks noGrp="1"/>
          </p:cNvSpPr>
          <p:nvPr>
            <p:ph type="body" idx="1"/>
          </p:nvPr>
        </p:nvSpPr>
        <p:spPr/>
        <p:txBody>
          <a:bodyPr/>
          <a:lstStyle/>
          <a:p>
            <a:r>
              <a:rPr lang="en-US" sz="2400" i="0" dirty="0"/>
              <a:t>This report allows you to select more than one zip code.  Using the drop-down menus, select zip codes and last paid years.</a:t>
            </a:r>
          </a:p>
        </p:txBody>
      </p:sp>
    </p:spTree>
    <p:extLst>
      <p:ext uri="{BB962C8B-B14F-4D97-AF65-F5344CB8AC3E}">
        <p14:creationId xmlns:p14="http://schemas.microsoft.com/office/powerpoint/2010/main" val="21966774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FE2A-FA49-45AE-001F-7643B0BC0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FBEB7-3BBC-4649-23A3-F3AFBB69DF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02C522-386F-F7A1-97B4-0158A9405D7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View report to generate.</a:t>
            </a:r>
          </a:p>
        </p:txBody>
      </p:sp>
      <p:sp>
        <p:nvSpPr>
          <p:cNvPr id="4" name="Slide Number Placeholder 3">
            <a:extLst>
              <a:ext uri="{FF2B5EF4-FFF2-40B4-BE49-F238E27FC236}">
                <a16:creationId xmlns:a16="http://schemas.microsoft.com/office/drawing/2014/main" id="{4A191357-2A91-B0CF-1BB1-85BB04912A44}"/>
              </a:ext>
            </a:extLst>
          </p:cNvPr>
          <p:cNvSpPr>
            <a:spLocks noGrp="1"/>
          </p:cNvSpPr>
          <p:nvPr>
            <p:ph type="sldNum" sz="quarter" idx="5"/>
          </p:nvPr>
        </p:nvSpPr>
        <p:spPr/>
        <p:txBody>
          <a:bodyPr/>
          <a:lstStyle/>
          <a:p>
            <a:fld id="{A3928372-687C-2D47-B721-3F134B506727}" type="slidenum">
              <a:rPr lang="en-US" smtClean="0"/>
              <a:pPr/>
              <a:t>149</a:t>
            </a:fld>
            <a:endParaRPr lang="en-US"/>
          </a:p>
        </p:txBody>
      </p:sp>
    </p:spTree>
    <p:extLst>
      <p:ext uri="{BB962C8B-B14F-4D97-AF65-F5344CB8AC3E}">
        <p14:creationId xmlns:p14="http://schemas.microsoft.com/office/powerpoint/2010/main" val="3414793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BC412-E5BC-1212-32E5-997C45CE0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A2497-4955-BCFF-9FC1-58DB5D16E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21231-52A4-7323-380C-A1632BB40A6C}"/>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Digital magazine provides contact information for national staff to assist with opting in and out of digital magazine subscriptions.</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0" i="0" dirty="0">
              <a:effectLst/>
              <a:latin typeface="Avenir Next" panose="020B0503020202020204" pitchFamily="34" charset="0"/>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You will also find the link to request past publications through National Headquarters digital archives.</a:t>
            </a:r>
          </a:p>
          <a:p>
            <a:endParaRPr lang="en-US" dirty="0"/>
          </a:p>
        </p:txBody>
      </p:sp>
    </p:spTree>
    <p:extLst>
      <p:ext uri="{BB962C8B-B14F-4D97-AF65-F5344CB8AC3E}">
        <p14:creationId xmlns:p14="http://schemas.microsoft.com/office/powerpoint/2010/main" val="18121478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6F9A8-BD93-C741-905C-CAE9ED968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CB94D-DD04-8662-77CE-428D689AFC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154096-206F-AFD2-922F-15351107BCAD}"/>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Locate members who have moved into your area within the last 45 days using the Project Stay Active listing.</a:t>
            </a:r>
          </a:p>
        </p:txBody>
      </p:sp>
      <p:sp>
        <p:nvSpPr>
          <p:cNvPr id="4" name="Slide Number Placeholder 3">
            <a:extLst>
              <a:ext uri="{FF2B5EF4-FFF2-40B4-BE49-F238E27FC236}">
                <a16:creationId xmlns:a16="http://schemas.microsoft.com/office/drawing/2014/main" id="{7F2A1230-9C68-AFC7-51F3-9CDC6619A7FE}"/>
              </a:ext>
            </a:extLst>
          </p:cNvPr>
          <p:cNvSpPr>
            <a:spLocks noGrp="1"/>
          </p:cNvSpPr>
          <p:nvPr>
            <p:ph type="sldNum" sz="quarter" idx="5"/>
          </p:nvPr>
        </p:nvSpPr>
        <p:spPr/>
        <p:txBody>
          <a:bodyPr/>
          <a:lstStyle/>
          <a:p>
            <a:fld id="{A3928372-687C-2D47-B721-3F134B506727}" type="slidenum">
              <a:rPr lang="en-US" smtClean="0"/>
              <a:pPr/>
              <a:t>150</a:t>
            </a:fld>
            <a:endParaRPr lang="en-US"/>
          </a:p>
        </p:txBody>
      </p:sp>
    </p:spTree>
    <p:extLst>
      <p:ext uri="{BB962C8B-B14F-4D97-AF65-F5344CB8AC3E}">
        <p14:creationId xmlns:p14="http://schemas.microsoft.com/office/powerpoint/2010/main" val="216769178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E837-6641-24F7-E854-B463CA153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80C17-161B-817E-2062-8547999B52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D750E0-E34E-FC20-8356-13CC937D624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Choose zip code and distance and View Report. </a:t>
            </a:r>
          </a:p>
        </p:txBody>
      </p:sp>
    </p:spTree>
    <p:extLst>
      <p:ext uri="{BB962C8B-B14F-4D97-AF65-F5344CB8AC3E}">
        <p14:creationId xmlns:p14="http://schemas.microsoft.com/office/powerpoint/2010/main" val="17105242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list provides contact information to welcome the member to the community, introduce them to your post or squadron and invite them to transfer.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As with all other reports, export to save or print. </a:t>
            </a:r>
            <a:r>
              <a:rPr lang="en-US" i="0" dirty="0"/>
              <a:t>&lt;1&gt;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152</a:t>
            </a:fld>
            <a:endParaRPr lang="en-US"/>
          </a:p>
        </p:txBody>
      </p:sp>
    </p:spTree>
    <p:extLst>
      <p:ext uri="{BB962C8B-B14F-4D97-AF65-F5344CB8AC3E}">
        <p14:creationId xmlns:p14="http://schemas.microsoft.com/office/powerpoint/2010/main" val="135114634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CB74-CD9D-96E6-2FD1-48599FC6A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811B7-226C-3C92-92AF-0A37A846A3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56998A-4D20-2019-408E-9CB51CACF94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Monitor who has access to your group in MyLegion using the MyLegion Access report.  </a:t>
            </a:r>
          </a:p>
        </p:txBody>
      </p:sp>
      <p:sp>
        <p:nvSpPr>
          <p:cNvPr id="4" name="Slide Number Placeholder 3">
            <a:extLst>
              <a:ext uri="{FF2B5EF4-FFF2-40B4-BE49-F238E27FC236}">
                <a16:creationId xmlns:a16="http://schemas.microsoft.com/office/drawing/2014/main" id="{3B9B164D-3CE0-409D-BD5F-BC5481C9A4C4}"/>
              </a:ext>
            </a:extLst>
          </p:cNvPr>
          <p:cNvSpPr>
            <a:spLocks noGrp="1"/>
          </p:cNvSpPr>
          <p:nvPr>
            <p:ph type="sldNum" sz="quarter" idx="5"/>
          </p:nvPr>
        </p:nvSpPr>
        <p:spPr/>
        <p:txBody>
          <a:bodyPr/>
          <a:lstStyle/>
          <a:p>
            <a:fld id="{A3928372-687C-2D47-B721-3F134B506727}" type="slidenum">
              <a:rPr lang="en-US" smtClean="0"/>
              <a:pPr/>
              <a:t>153</a:t>
            </a:fld>
            <a:endParaRPr lang="en-US"/>
          </a:p>
        </p:txBody>
      </p:sp>
    </p:spTree>
    <p:extLst>
      <p:ext uri="{BB962C8B-B14F-4D97-AF65-F5344CB8AC3E}">
        <p14:creationId xmlns:p14="http://schemas.microsoft.com/office/powerpoint/2010/main" val="16442500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6BAF-0FF2-845C-589F-CEC13B13D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A6805-0825-88D3-8593-6B53D4DAE4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BCA984-DC9A-1C99-6293-9D72E3DEC80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group menu displays a list of posts or squadrons depending on your group.  Click View Report to generate. </a:t>
            </a:r>
            <a:endParaRPr lang="en-US" sz="2400" i="0" dirty="0"/>
          </a:p>
          <a:p>
            <a:endParaRPr lang="en-US" sz="2400" i="0" dirty="0"/>
          </a:p>
        </p:txBody>
      </p:sp>
    </p:spTree>
    <p:extLst>
      <p:ext uri="{BB962C8B-B14F-4D97-AF65-F5344CB8AC3E}">
        <p14:creationId xmlns:p14="http://schemas.microsoft.com/office/powerpoint/2010/main" val="38483190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FFEDB-215B-9279-E246-68B90945D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79925-4477-6451-B4F9-C099362EF9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88D529-E7EA-49DC-16AD-361E48B51B4E}"/>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Adjutants and Commanders will have permission by default.  To update permissions, search the member record and go to Assign Group Permissions.  Only adjutants and commanders can assign and remove group permissions.</a:t>
            </a:r>
          </a:p>
        </p:txBody>
      </p:sp>
      <p:sp>
        <p:nvSpPr>
          <p:cNvPr id="4" name="Slide Number Placeholder 3">
            <a:extLst>
              <a:ext uri="{FF2B5EF4-FFF2-40B4-BE49-F238E27FC236}">
                <a16:creationId xmlns:a16="http://schemas.microsoft.com/office/drawing/2014/main" id="{CA283410-C5AE-03E1-1B71-B9218A035175}"/>
              </a:ext>
            </a:extLst>
          </p:cNvPr>
          <p:cNvSpPr>
            <a:spLocks noGrp="1"/>
          </p:cNvSpPr>
          <p:nvPr>
            <p:ph type="sldNum" sz="quarter" idx="5"/>
          </p:nvPr>
        </p:nvSpPr>
        <p:spPr/>
        <p:txBody>
          <a:bodyPr/>
          <a:lstStyle/>
          <a:p>
            <a:fld id="{A3928372-687C-2D47-B721-3F134B506727}" type="slidenum">
              <a:rPr lang="en-US" smtClean="0"/>
              <a:pPr/>
              <a:t>155</a:t>
            </a:fld>
            <a:endParaRPr lang="en-US"/>
          </a:p>
        </p:txBody>
      </p:sp>
    </p:spTree>
    <p:extLst>
      <p:ext uri="{BB962C8B-B14F-4D97-AF65-F5344CB8AC3E}">
        <p14:creationId xmlns:p14="http://schemas.microsoft.com/office/powerpoint/2010/main" val="276801035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E4217-C402-B869-7623-D74560B4D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36AE8-ECB5-F632-2A6F-AC871F998E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8FCF45-C473-8DB2-8AD0-ABAA063FF782}"/>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District and County reports include a post officer report.</a:t>
            </a:r>
          </a:p>
        </p:txBody>
      </p:sp>
      <p:sp>
        <p:nvSpPr>
          <p:cNvPr id="4" name="Slide Number Placeholder 3">
            <a:extLst>
              <a:ext uri="{FF2B5EF4-FFF2-40B4-BE49-F238E27FC236}">
                <a16:creationId xmlns:a16="http://schemas.microsoft.com/office/drawing/2014/main" id="{37E416B0-55D7-FB1E-B01C-31CB49ACA955}"/>
              </a:ext>
            </a:extLst>
          </p:cNvPr>
          <p:cNvSpPr>
            <a:spLocks noGrp="1"/>
          </p:cNvSpPr>
          <p:nvPr>
            <p:ph type="sldNum" sz="quarter" idx="5"/>
          </p:nvPr>
        </p:nvSpPr>
        <p:spPr/>
        <p:txBody>
          <a:bodyPr/>
          <a:lstStyle/>
          <a:p>
            <a:fld id="{A3928372-687C-2D47-B721-3F134B506727}" type="slidenum">
              <a:rPr lang="en-US" smtClean="0"/>
              <a:pPr/>
              <a:t>156</a:t>
            </a:fld>
            <a:endParaRPr lang="en-US"/>
          </a:p>
        </p:txBody>
      </p:sp>
    </p:spTree>
    <p:extLst>
      <p:ext uri="{BB962C8B-B14F-4D97-AF65-F5344CB8AC3E}">
        <p14:creationId xmlns:p14="http://schemas.microsoft.com/office/powerpoint/2010/main" val="17021191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Group selection will include district or county groups only.  Select the group and View Report.</a:t>
            </a:r>
          </a:p>
        </p:txBody>
      </p:sp>
    </p:spTree>
    <p:extLst>
      <p:ext uri="{BB962C8B-B14F-4D97-AF65-F5344CB8AC3E}">
        <p14:creationId xmlns:p14="http://schemas.microsoft.com/office/powerpoint/2010/main" val="14271514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A list of officers for all post/squadrons in the group appears.  Export to save or print.</a:t>
            </a:r>
          </a:p>
        </p:txBody>
      </p:sp>
    </p:spTree>
    <p:extLst>
      <p:ext uri="{BB962C8B-B14F-4D97-AF65-F5344CB8AC3E}">
        <p14:creationId xmlns:p14="http://schemas.microsoft.com/office/powerpoint/2010/main" val="17863778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The post officer’s report provides all officer assignments and contact information.  If any information is incorrect, contact department headquarters.  All officers are reported to the department.</a:t>
            </a:r>
          </a:p>
        </p:txBody>
      </p:sp>
    </p:spTree>
    <p:extLst>
      <p:ext uri="{BB962C8B-B14F-4D97-AF65-F5344CB8AC3E}">
        <p14:creationId xmlns:p14="http://schemas.microsoft.com/office/powerpoint/2010/main" val="3577792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BC83-781F-2BC9-23C7-03F39F64B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98CA1-51E1-4AE8-C4BE-342B2C846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895EC-626E-3D0C-62A3-2860B2DE377B}"/>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The Magazine option at the bottom of the list provides a link for non-members to purchase and renew their subscription or members to purchase additional subscriptions.</a:t>
            </a:r>
          </a:p>
          <a:p>
            <a:endParaRPr lang="en-US" dirty="0"/>
          </a:p>
        </p:txBody>
      </p:sp>
    </p:spTree>
    <p:extLst>
      <p:ext uri="{BB962C8B-B14F-4D97-AF65-F5344CB8AC3E}">
        <p14:creationId xmlns:p14="http://schemas.microsoft.com/office/powerpoint/2010/main" val="42200857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6E8A-825E-B750-7840-1BF656730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0C906-15C8-67B0-798C-1A4DD8CBD2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006F37-2790-7010-3851-2B221E69573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District and County reports include Post/Squadron Health Status.  </a:t>
            </a:r>
          </a:p>
        </p:txBody>
      </p:sp>
      <p:sp>
        <p:nvSpPr>
          <p:cNvPr id="4" name="Slide Number Placeholder 3">
            <a:extLst>
              <a:ext uri="{FF2B5EF4-FFF2-40B4-BE49-F238E27FC236}">
                <a16:creationId xmlns:a16="http://schemas.microsoft.com/office/drawing/2014/main" id="{60BC6C41-B55E-D928-3D41-486E1D1F66BE}"/>
              </a:ext>
            </a:extLst>
          </p:cNvPr>
          <p:cNvSpPr>
            <a:spLocks noGrp="1"/>
          </p:cNvSpPr>
          <p:nvPr>
            <p:ph type="sldNum" sz="quarter" idx="5"/>
          </p:nvPr>
        </p:nvSpPr>
        <p:spPr/>
        <p:txBody>
          <a:bodyPr/>
          <a:lstStyle/>
          <a:p>
            <a:fld id="{A3928372-687C-2D47-B721-3F134B506727}" type="slidenum">
              <a:rPr lang="en-US" smtClean="0"/>
              <a:pPr/>
              <a:t>160</a:t>
            </a:fld>
            <a:endParaRPr lang="en-US"/>
          </a:p>
        </p:txBody>
      </p:sp>
    </p:spTree>
    <p:extLst>
      <p:ext uri="{BB962C8B-B14F-4D97-AF65-F5344CB8AC3E}">
        <p14:creationId xmlns:p14="http://schemas.microsoft.com/office/powerpoint/2010/main" val="40521026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12CE-0316-C0D1-12AD-A075CFE1B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FC323-4F98-669E-7A60-F557ACCFA4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8310E6-7922-6C9A-5E04-42FD6501C640}"/>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Monitor membership processing and consolidated reporting for posts and squadrons in your group.  Group selection will include district and county groups.  Enter your group, last paid year and View Report.</a:t>
            </a:r>
          </a:p>
        </p:txBody>
      </p:sp>
    </p:spTree>
    <p:extLst>
      <p:ext uri="{BB962C8B-B14F-4D97-AF65-F5344CB8AC3E}">
        <p14:creationId xmlns:p14="http://schemas.microsoft.com/office/powerpoint/2010/main" val="35807212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43831-36FC-2769-BAA8-1718330EB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3D029-EA55-538D-8878-E9D4C1AA0D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297C57-6D5D-8BC5-466B-60C11C602811}"/>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Export the file to save or print.</a:t>
            </a:r>
          </a:p>
        </p:txBody>
      </p:sp>
      <p:sp>
        <p:nvSpPr>
          <p:cNvPr id="4" name="Slide Number Placeholder 3">
            <a:extLst>
              <a:ext uri="{FF2B5EF4-FFF2-40B4-BE49-F238E27FC236}">
                <a16:creationId xmlns:a16="http://schemas.microsoft.com/office/drawing/2014/main" id="{015DCE11-16B0-F1B6-2EAE-AB1BA647370A}"/>
              </a:ext>
            </a:extLst>
          </p:cNvPr>
          <p:cNvSpPr>
            <a:spLocks noGrp="1"/>
          </p:cNvSpPr>
          <p:nvPr>
            <p:ph type="sldNum" sz="quarter" idx="5"/>
          </p:nvPr>
        </p:nvSpPr>
        <p:spPr/>
        <p:txBody>
          <a:bodyPr/>
          <a:lstStyle/>
          <a:p>
            <a:fld id="{A3928372-687C-2D47-B721-3F134B506727}" type="slidenum">
              <a:rPr lang="en-US" smtClean="0"/>
              <a:pPr/>
              <a:t>162</a:t>
            </a:fld>
            <a:endParaRPr lang="en-US"/>
          </a:p>
        </p:txBody>
      </p:sp>
    </p:spTree>
    <p:extLst>
      <p:ext uri="{BB962C8B-B14F-4D97-AF65-F5344CB8AC3E}">
        <p14:creationId xmlns:p14="http://schemas.microsoft.com/office/powerpoint/2010/main" val="3951548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list provides post or squadrons with their last transmittal date, number of unpaid members, consolidated report status, and address information.  </a:t>
            </a:r>
          </a:p>
        </p:txBody>
      </p:sp>
    </p:spTree>
    <p:extLst>
      <p:ext uri="{BB962C8B-B14F-4D97-AF65-F5344CB8AC3E}">
        <p14:creationId xmlns:p14="http://schemas.microsoft.com/office/powerpoint/2010/main" val="32461980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833434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9CF10-10A3-A7D9-DD78-D21AC4412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BECC4-E4C3-DCB5-DCF7-5C179A85DC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520758-DB35-A653-CA0B-5847CE9EF9AF}"/>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Important information to know about online membership processing.</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Payment information is entered when finalizing the first transmittal and stored for future batches.  A second transmittal cannot be finalized until the first completes.  This hold is to ensure payment information is stored correctly and to prevent multiple declines.  Attempting to finalize a transmittal prior to the first one completing will result in an error message.  This hold is activated each time new bank information is entered.</a:t>
            </a:r>
          </a:p>
        </p:txBody>
      </p:sp>
    </p:spTree>
    <p:extLst>
      <p:ext uri="{BB962C8B-B14F-4D97-AF65-F5344CB8AC3E}">
        <p14:creationId xmlns:p14="http://schemas.microsoft.com/office/powerpoint/2010/main" val="173659981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D9D1B-F5DC-96AF-1E30-75B21DD9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9A2F6-B72C-5933-108C-743FF531D5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7FBE07-4C06-7BC1-2E24-2B20C0D6F4D9}"/>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Open batches are to be finalized within 14 days.  Reminders to submit are emailed to adjutants and are deleted if no action is taken.  All members in the transmittal will have to be re-entered in a new batch.</a:t>
            </a:r>
          </a:p>
        </p:txBody>
      </p:sp>
    </p:spTree>
    <p:extLst>
      <p:ext uri="{BB962C8B-B14F-4D97-AF65-F5344CB8AC3E}">
        <p14:creationId xmlns:p14="http://schemas.microsoft.com/office/powerpoint/2010/main" val="186366727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176A7-D91B-4B51-3740-66540B7A5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EA23D-A0EA-389C-B86E-5479F7E937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55DB58-AF49-DD8B-D8AF-C37602E44202}"/>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Pending transmittals in process must complete before any adjustments can be made.  Renewing a member for the incorrect membership year or any other adjustments are to be reported to your department.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&lt;1&gt; Current processing time is 7 business days.  Member records are updated when the batch is posted.  Review transmittal history to view batch status.</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&lt;2&gt; There is a $10,000 batch limit.  Amounts higher than that should be broken down to separate transmittals that meet the limit.</a:t>
            </a:r>
          </a:p>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67846665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Stored bank information can be updated when finalizing a transmittal. On the payment window, select “Update Account Information”.</a:t>
            </a:r>
          </a:p>
        </p:txBody>
      </p:sp>
    </p:spTree>
    <p:extLst>
      <p:ext uri="{BB962C8B-B14F-4D97-AF65-F5344CB8AC3E}">
        <p14:creationId xmlns:p14="http://schemas.microsoft.com/office/powerpoint/2010/main" val="15441206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78F0-390A-DF24-1460-1A8E844B5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FED74-DF55-644A-1D51-29876CBF7A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54CFB5-4AEE-7189-3A14-D0E45581FA0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Declined batches can be resubmitted.  Contact myLegion support for questions regarding declined batches.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&lt;1&gt; Online membership processing is available for posts, squadrons, detachments and departments.  Distirct and County groups do not have this feature.</a:t>
            </a:r>
          </a:p>
          <a:p>
            <a:endParaRPr lang="en-US" dirty="0"/>
          </a:p>
        </p:txBody>
      </p:sp>
    </p:spTree>
    <p:extLst>
      <p:ext uri="{BB962C8B-B14F-4D97-AF65-F5344CB8AC3E}">
        <p14:creationId xmlns:p14="http://schemas.microsoft.com/office/powerpoint/2010/main" val="2778064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Online giving opportunities can be set up through a MyLegion account.  The give menu provides information about planned giving, vehicle donations and corporate sponsorships.  Questions about giving to American Legion charities are answered in frequent questions.   </a:t>
            </a:r>
          </a:p>
        </p:txBody>
      </p:sp>
    </p:spTree>
    <p:extLst>
      <p:ext uri="{BB962C8B-B14F-4D97-AF65-F5344CB8AC3E}">
        <p14:creationId xmlns:p14="http://schemas.microsoft.com/office/powerpoint/2010/main" val="249653373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B994-4844-0FB3-DB2E-2F325F5DA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B6D2-4C2E-6821-88E8-ECBDEFAE7C3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00FB811-6798-20E7-79E4-0BF9EF1C7EF0}"/>
              </a:ext>
            </a:extLst>
          </p:cNvPr>
          <p:cNvSpPr>
            <a:spLocks noGrp="1"/>
          </p:cNvSpPr>
          <p:nvPr>
            <p:ph type="body" idx="1"/>
          </p:nvPr>
        </p:nvSpPr>
        <p:spPr/>
        <p:txBody>
          <a:bodyPr/>
          <a:lstStyle/>
          <a:p>
            <a:pPr marL="0" marR="0">
              <a:lnSpc>
                <a:spcPct val="107000"/>
              </a:lnSpc>
              <a:spcBef>
                <a:spcPts val="0"/>
              </a:spcBef>
              <a:spcAft>
                <a:spcPts val="800"/>
              </a:spcAft>
            </a:pPr>
            <a:r>
              <a:rPr lang="en-US" sz="2400" i="0" dirty="0">
                <a:effectLst/>
                <a:latin typeface="Calibri" panose="020F0502020204030204" pitchFamily="34" charset="0"/>
                <a:ea typeface="Calibri" panose="020F0502020204030204" pitchFamily="34" charset="0"/>
                <a:cs typeface="Times New Roman" panose="02020603050405020304" pitchFamily="18" charset="0"/>
              </a:rPr>
              <a:t>Legion leadership have access to both legion and Sons of the American Legion groups.   Officer groups are view only.  All officers are reported through department headquarters. </a:t>
            </a:r>
          </a:p>
          <a:p>
            <a:pPr marL="0" marR="0">
              <a:lnSpc>
                <a:spcPct val="107000"/>
              </a:lnSpc>
              <a:spcBef>
                <a:spcPts val="0"/>
              </a:spcBef>
              <a:spcAft>
                <a:spcPts val="800"/>
              </a:spcAft>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0" dirty="0">
                <a:effectLst/>
                <a:latin typeface="Calibri" panose="020F0502020204030204" pitchFamily="34" charset="0"/>
                <a:ea typeface="Calibri" panose="020F0502020204030204" pitchFamily="34" charset="0"/>
                <a:cs typeface="Times New Roman" panose="02020603050405020304" pitchFamily="18" charset="0"/>
              </a:rPr>
              <a:t>This member is a post adjutant.  Post adjutants and commanders have access to both post and squadron membership. </a:t>
            </a:r>
          </a:p>
          <a:p>
            <a:pPr marL="0" marR="0">
              <a:lnSpc>
                <a:spcPct val="107000"/>
              </a:lnSpc>
              <a:spcBef>
                <a:spcPts val="0"/>
              </a:spcBef>
              <a:spcAft>
                <a:spcPts val="800"/>
              </a:spcAft>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0" dirty="0">
                <a:effectLst/>
                <a:latin typeface="Calibri" panose="020F0502020204030204" pitchFamily="34" charset="0"/>
                <a:ea typeface="Calibri" panose="020F0502020204030204" pitchFamily="34" charset="0"/>
                <a:cs typeface="Times New Roman" panose="02020603050405020304" pitchFamily="18" charset="0"/>
              </a:rPr>
              <a:t>&lt;1&gt; Clicking on the group will navigate you to the administrative side of MyLegion, group profile.</a:t>
            </a:r>
          </a:p>
          <a:p>
            <a:endParaRPr lang="en-US" dirty="0"/>
          </a:p>
        </p:txBody>
      </p:sp>
    </p:spTree>
    <p:extLst>
      <p:ext uri="{BB962C8B-B14F-4D97-AF65-F5344CB8AC3E}">
        <p14:creationId xmlns:p14="http://schemas.microsoft.com/office/powerpoint/2010/main" val="10964824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5613-06E4-FB73-2609-7B2231864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515CD-8BEA-C5BC-A7BF-DD04D6307C3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5EB4E1-2198-1465-F674-0379E7463A46}"/>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Create a transmittal by going to Process Membership.  You can also access membership processing through View Members.  Either option opens the Members window.</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In this example, we will add and finalize a post transmittal.  The post is selected in group menu, click Process Membership.</a:t>
            </a:r>
          </a:p>
        </p:txBody>
      </p:sp>
    </p:spTree>
    <p:extLst>
      <p:ext uri="{BB962C8B-B14F-4D97-AF65-F5344CB8AC3E}">
        <p14:creationId xmlns:p14="http://schemas.microsoft.com/office/powerpoint/2010/main" val="162914574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3615-298C-DD99-AF32-43C792F61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A3E84-587A-BA80-08AB-954D8F0369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EE2F25-2AC2-CFE7-2EF7-464EAF5A6532}"/>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View members display current, expired and deceased members.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F076195-63BE-7770-CCFB-E7323D995317}"/>
              </a:ext>
            </a:extLst>
          </p:cNvPr>
          <p:cNvSpPr>
            <a:spLocks noGrp="1"/>
          </p:cNvSpPr>
          <p:nvPr>
            <p:ph type="sldNum" sz="quarter" idx="5"/>
          </p:nvPr>
        </p:nvSpPr>
        <p:spPr/>
        <p:txBody>
          <a:bodyPr/>
          <a:lstStyle/>
          <a:p>
            <a:fld id="{DED9A413-938C-544F-8A29-8074E2BC8166}" type="slidenum">
              <a:rPr lang="en-US" smtClean="0"/>
              <a:t>172</a:t>
            </a:fld>
            <a:endParaRPr lang="en-US"/>
          </a:p>
        </p:txBody>
      </p:sp>
    </p:spTree>
    <p:extLst>
      <p:ext uri="{BB962C8B-B14F-4D97-AF65-F5344CB8AC3E}">
        <p14:creationId xmlns:p14="http://schemas.microsoft.com/office/powerpoint/2010/main" val="19066005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774E-B575-013B-97DE-CE41F4A0C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8483D-FADF-F195-9EA6-E6B8DC48CF1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281102-3F56-1963-5795-A894B3860771}"/>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View members displays the Paid Through Year.  Members paid for the current membership year are not eligible for renewal and will not be on the renewal list.  To begin a transmittal, click “Add/Modify Transmittal”. </a:t>
            </a:r>
            <a:r>
              <a:rPr lang="en-US" i="0" dirty="0"/>
              <a:t>&lt;1&gt;</a:t>
            </a: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3D857B3-76D1-3DAB-8FAB-ECB0113B73BF}"/>
              </a:ext>
            </a:extLst>
          </p:cNvPr>
          <p:cNvSpPr>
            <a:spLocks noGrp="1"/>
          </p:cNvSpPr>
          <p:nvPr>
            <p:ph type="sldNum" sz="quarter" idx="5"/>
          </p:nvPr>
        </p:nvSpPr>
        <p:spPr/>
        <p:txBody>
          <a:bodyPr/>
          <a:lstStyle/>
          <a:p>
            <a:fld id="{DED9A413-938C-544F-8A29-8074E2BC8166}" type="slidenum">
              <a:rPr lang="en-US" smtClean="0"/>
              <a:t>173</a:t>
            </a:fld>
            <a:endParaRPr lang="en-US"/>
          </a:p>
        </p:txBody>
      </p:sp>
    </p:spTree>
    <p:extLst>
      <p:ext uri="{BB962C8B-B14F-4D97-AF65-F5344CB8AC3E}">
        <p14:creationId xmlns:p14="http://schemas.microsoft.com/office/powerpoint/2010/main" val="1497542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ED08F-04D3-D84C-5CCD-3D6316EF8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8F12A-83B5-5646-AAAF-6F135E5327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AC9692-D32D-14D0-2D84-E3FECE518151}"/>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If you do not find the member to renew, the member is either already paid, in a pending transmittal, transferred out of your post, or expired.  Tools available to determine the members’ status are in Transmittal History, Current Roster, and Roster Updates.</a:t>
            </a:r>
          </a:p>
        </p:txBody>
      </p:sp>
      <p:sp>
        <p:nvSpPr>
          <p:cNvPr id="4" name="Slide Number Placeholder 3">
            <a:extLst>
              <a:ext uri="{FF2B5EF4-FFF2-40B4-BE49-F238E27FC236}">
                <a16:creationId xmlns:a16="http://schemas.microsoft.com/office/drawing/2014/main" id="{512761E5-A2B3-96C7-A159-6F9FC62777FA}"/>
              </a:ext>
            </a:extLst>
          </p:cNvPr>
          <p:cNvSpPr>
            <a:spLocks noGrp="1"/>
          </p:cNvSpPr>
          <p:nvPr>
            <p:ph type="sldNum" sz="quarter" idx="5"/>
          </p:nvPr>
        </p:nvSpPr>
        <p:spPr/>
        <p:txBody>
          <a:bodyPr/>
          <a:lstStyle/>
          <a:p>
            <a:fld id="{DED9A413-938C-544F-8A29-8074E2BC8166}" type="slidenum">
              <a:rPr lang="en-US" smtClean="0"/>
              <a:t>174</a:t>
            </a:fld>
            <a:endParaRPr lang="en-US"/>
          </a:p>
        </p:txBody>
      </p:sp>
    </p:spTree>
    <p:extLst>
      <p:ext uri="{BB962C8B-B14F-4D97-AF65-F5344CB8AC3E}">
        <p14:creationId xmlns:p14="http://schemas.microsoft.com/office/powerpoint/2010/main" val="25276356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9B186-C06B-309D-E5FB-D03E31C34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47C02-1810-2CC6-8A5C-76EF29E11F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87BB5D-AB87-8042-BC28-A84E136F836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renewal list is alphabetical.  To add a member to the batch, select the box left of the ID number. You can search for a member by ID or name.</a:t>
            </a:r>
          </a:p>
        </p:txBody>
      </p:sp>
      <p:sp>
        <p:nvSpPr>
          <p:cNvPr id="4" name="Slide Number Placeholder 3">
            <a:extLst>
              <a:ext uri="{FF2B5EF4-FFF2-40B4-BE49-F238E27FC236}">
                <a16:creationId xmlns:a16="http://schemas.microsoft.com/office/drawing/2014/main" id="{7237CBDC-6365-43D0-14E5-D1F4D88396E1}"/>
              </a:ext>
            </a:extLst>
          </p:cNvPr>
          <p:cNvSpPr>
            <a:spLocks noGrp="1"/>
          </p:cNvSpPr>
          <p:nvPr>
            <p:ph type="sldNum" sz="quarter" idx="5"/>
          </p:nvPr>
        </p:nvSpPr>
        <p:spPr/>
        <p:txBody>
          <a:bodyPr/>
          <a:lstStyle/>
          <a:p>
            <a:fld id="{DED9A413-938C-544F-8A29-8074E2BC8166}" type="slidenum">
              <a:rPr lang="en-US" smtClean="0"/>
              <a:t>175</a:t>
            </a:fld>
            <a:endParaRPr lang="en-US"/>
          </a:p>
        </p:txBody>
      </p:sp>
    </p:spTree>
    <p:extLst>
      <p:ext uri="{BB962C8B-B14F-4D97-AF65-F5344CB8AC3E}">
        <p14:creationId xmlns:p14="http://schemas.microsoft.com/office/powerpoint/2010/main" val="7762228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85738-5793-5EF7-4308-CB77DDEA2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86669-8DAA-31EF-15A2-DC00660FD2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87ACB7-6FCC-0FCE-81E8-B7F246A82AC9}"/>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post transmittal page opens to begin the batch. The transmittal summary includes transmittal status, number of cards, and per capita allocations.  Total amount includes national and department only.  These amounts do not display until a member is added to the batch,  The summary area recalculates with each entry.</a:t>
            </a:r>
            <a:endParaRPr lang="en-US" i="0" dirty="0"/>
          </a:p>
          <a:p>
            <a:endParaRPr lang="en-US" dirty="0"/>
          </a:p>
        </p:txBody>
      </p:sp>
      <p:sp>
        <p:nvSpPr>
          <p:cNvPr id="4" name="Slide Number Placeholder 3">
            <a:extLst>
              <a:ext uri="{FF2B5EF4-FFF2-40B4-BE49-F238E27FC236}">
                <a16:creationId xmlns:a16="http://schemas.microsoft.com/office/drawing/2014/main" id="{3DB331A0-C6E0-031A-A6E7-D1D1C4E3D9B4}"/>
              </a:ext>
            </a:extLst>
          </p:cNvPr>
          <p:cNvSpPr>
            <a:spLocks noGrp="1"/>
          </p:cNvSpPr>
          <p:nvPr>
            <p:ph type="sldNum" sz="quarter" idx="5"/>
          </p:nvPr>
        </p:nvSpPr>
        <p:spPr/>
        <p:txBody>
          <a:bodyPr/>
          <a:lstStyle/>
          <a:p>
            <a:fld id="{DED9A413-938C-544F-8A29-8074E2BC8166}" type="slidenum">
              <a:rPr lang="en-US" smtClean="0"/>
              <a:t>176</a:t>
            </a:fld>
            <a:endParaRPr lang="en-US"/>
          </a:p>
        </p:txBody>
      </p:sp>
    </p:spTree>
    <p:extLst>
      <p:ext uri="{BB962C8B-B14F-4D97-AF65-F5344CB8AC3E}">
        <p14:creationId xmlns:p14="http://schemas.microsoft.com/office/powerpoint/2010/main" val="53241330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AC778-3CEA-8B4F-313A-E6FCF94CB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2D03D-56D3-C886-6D3E-807B149C16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0EA7CE-6DA0-11FE-4265-A7D49758E276}"/>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scan member ID field is for departments and large posts using bar code scanners.  This allows you to scan the barcode from the membership card to auto enter in the field.   The 'Scan Member Id' box only applies to the current membership year and saves the record to the batch.   However, you don't have to use a scanner to utilize the "Scan Member Id" box; you can just type the ID and hit enter and it will add the member to the transmittal.   &lt;1&gt;</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With each current year renewal, hit “enter” and scan or type ID of the next renewal.  Scan by ID automatically saves the batch.  </a:t>
            </a:r>
          </a:p>
        </p:txBody>
      </p:sp>
      <p:sp>
        <p:nvSpPr>
          <p:cNvPr id="4" name="Slide Number Placeholder 3">
            <a:extLst>
              <a:ext uri="{FF2B5EF4-FFF2-40B4-BE49-F238E27FC236}">
                <a16:creationId xmlns:a16="http://schemas.microsoft.com/office/drawing/2014/main" id="{2E7EECF7-A427-24E4-251F-E49DD8AFA08A}"/>
              </a:ext>
            </a:extLst>
          </p:cNvPr>
          <p:cNvSpPr>
            <a:spLocks noGrp="1"/>
          </p:cNvSpPr>
          <p:nvPr>
            <p:ph type="sldNum" sz="quarter" idx="5"/>
          </p:nvPr>
        </p:nvSpPr>
        <p:spPr/>
        <p:txBody>
          <a:bodyPr/>
          <a:lstStyle/>
          <a:p>
            <a:fld id="{DED9A413-938C-544F-8A29-8074E2BC8166}" type="slidenum">
              <a:rPr lang="en-US" smtClean="0"/>
              <a:t>177</a:t>
            </a:fld>
            <a:endParaRPr lang="en-US"/>
          </a:p>
        </p:txBody>
      </p:sp>
    </p:spTree>
    <p:extLst>
      <p:ext uri="{BB962C8B-B14F-4D97-AF65-F5344CB8AC3E}">
        <p14:creationId xmlns:p14="http://schemas.microsoft.com/office/powerpoint/2010/main" val="18828564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C03EA-0A24-C327-001A-74A286682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E2CB-E53F-5B83-7DB5-366F5E3DDE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863FBC-1815-4B34-33F4-75A114B329A9}"/>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member’s renewal is checked, adding the member to the batch and updating the transmittal summary.   &lt;1&gt; If the member is paying past dues, contact your department headquarters who can add a previous year renewal.  </a:t>
            </a:r>
            <a:endParaRPr lang="en-US" dirty="0"/>
          </a:p>
        </p:txBody>
      </p:sp>
      <p:sp>
        <p:nvSpPr>
          <p:cNvPr id="4" name="Slide Number Placeholder 3">
            <a:extLst>
              <a:ext uri="{FF2B5EF4-FFF2-40B4-BE49-F238E27FC236}">
                <a16:creationId xmlns:a16="http://schemas.microsoft.com/office/drawing/2014/main" id="{7F1B2B75-D688-C8F4-14CB-D94A68D5CCD5}"/>
              </a:ext>
            </a:extLst>
          </p:cNvPr>
          <p:cNvSpPr>
            <a:spLocks noGrp="1"/>
          </p:cNvSpPr>
          <p:nvPr>
            <p:ph type="sldNum" sz="quarter" idx="5"/>
          </p:nvPr>
        </p:nvSpPr>
        <p:spPr/>
        <p:txBody>
          <a:bodyPr/>
          <a:lstStyle/>
          <a:p>
            <a:fld id="{DED9A413-938C-544F-8A29-8074E2BC8166}" type="slidenum">
              <a:rPr lang="en-US" smtClean="0"/>
              <a:t>178</a:t>
            </a:fld>
            <a:endParaRPr lang="en-US"/>
          </a:p>
        </p:txBody>
      </p:sp>
    </p:spTree>
    <p:extLst>
      <p:ext uri="{BB962C8B-B14F-4D97-AF65-F5344CB8AC3E}">
        <p14:creationId xmlns:p14="http://schemas.microsoft.com/office/powerpoint/2010/main" val="100723059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00B5-85E3-1203-092C-50FCED914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5722C-9303-F86B-91A6-38639F9AC6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8E7550-FD78-7DAA-0E2E-51080CB296CF}"/>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batch summary amount due calculates with each member added to the batch. The total amount due equals the department and national per capita only.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&lt;1&gt; Saving the batch updates the status to Open.  Open batches must be finalized in 14 days, or it will be removed.  The batch will have to be re-entered.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Continue renewing members using search to check the renewal year.  Save each entry as you go if not using scan member ID and when all names are added finalize the batch.  Exiting this area without saving the batch will result in having to re-enter any entries made. </a:t>
            </a:r>
          </a:p>
          <a:p>
            <a:endParaRPr lang="en-US" dirty="0"/>
          </a:p>
        </p:txBody>
      </p:sp>
      <p:sp>
        <p:nvSpPr>
          <p:cNvPr id="4" name="Slide Number Placeholder 3">
            <a:extLst>
              <a:ext uri="{FF2B5EF4-FFF2-40B4-BE49-F238E27FC236}">
                <a16:creationId xmlns:a16="http://schemas.microsoft.com/office/drawing/2014/main" id="{84664BF7-DE67-6442-8BF9-989F91168771}"/>
              </a:ext>
            </a:extLst>
          </p:cNvPr>
          <p:cNvSpPr>
            <a:spLocks noGrp="1"/>
          </p:cNvSpPr>
          <p:nvPr>
            <p:ph type="sldNum" sz="quarter" idx="5"/>
          </p:nvPr>
        </p:nvSpPr>
        <p:spPr/>
        <p:txBody>
          <a:bodyPr/>
          <a:lstStyle/>
          <a:p>
            <a:fld id="{DED9A413-938C-544F-8A29-8074E2BC8166}" type="slidenum">
              <a:rPr lang="en-US" smtClean="0"/>
              <a:t>179</a:t>
            </a:fld>
            <a:endParaRPr lang="en-US"/>
          </a:p>
        </p:txBody>
      </p:sp>
    </p:spTree>
    <p:extLst>
      <p:ext uri="{BB962C8B-B14F-4D97-AF65-F5344CB8AC3E}">
        <p14:creationId xmlns:p14="http://schemas.microsoft.com/office/powerpoint/2010/main" val="1893518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Resources help you find a post or accredited service officers with step-by-step help documentation to assist with MyLegion tools for members and leadership.  Links to veteran’s crisis line and Vet Ride are also available.</a:t>
            </a:r>
          </a:p>
          <a:p>
            <a:endParaRPr lang="en-US" dirty="0"/>
          </a:p>
        </p:txBody>
      </p:sp>
    </p:spTree>
    <p:extLst>
      <p:ext uri="{BB962C8B-B14F-4D97-AF65-F5344CB8AC3E}">
        <p14:creationId xmlns:p14="http://schemas.microsoft.com/office/powerpoint/2010/main" val="225969216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4151-0D26-3B79-3779-46CCDCA01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22E89-8F17-88FE-3A4D-DE54760B85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88ADC4-6E03-26BB-56A5-BE7507835AE2}"/>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add a new member, select the Add/Transfer Member button.</a:t>
            </a:r>
            <a:endParaRPr lang="en-US" sz="1600" i="0" dirty="0"/>
          </a:p>
          <a:p>
            <a:endParaRPr lang="en-US" dirty="0"/>
          </a:p>
        </p:txBody>
      </p:sp>
      <p:sp>
        <p:nvSpPr>
          <p:cNvPr id="4" name="Slide Number Placeholder 3">
            <a:extLst>
              <a:ext uri="{FF2B5EF4-FFF2-40B4-BE49-F238E27FC236}">
                <a16:creationId xmlns:a16="http://schemas.microsoft.com/office/drawing/2014/main" id="{A1BFCE01-B34B-B319-E2A6-09E23D9DA2C6}"/>
              </a:ext>
            </a:extLst>
          </p:cNvPr>
          <p:cNvSpPr>
            <a:spLocks noGrp="1"/>
          </p:cNvSpPr>
          <p:nvPr>
            <p:ph type="sldNum" sz="quarter" idx="5"/>
          </p:nvPr>
        </p:nvSpPr>
        <p:spPr/>
        <p:txBody>
          <a:bodyPr/>
          <a:lstStyle/>
          <a:p>
            <a:fld id="{DED9A413-938C-544F-8A29-8074E2BC8166}" type="slidenum">
              <a:rPr lang="en-US" smtClean="0"/>
              <a:t>180</a:t>
            </a:fld>
            <a:endParaRPr lang="en-US"/>
          </a:p>
        </p:txBody>
      </p:sp>
    </p:spTree>
    <p:extLst>
      <p:ext uri="{BB962C8B-B14F-4D97-AF65-F5344CB8AC3E}">
        <p14:creationId xmlns:p14="http://schemas.microsoft.com/office/powerpoint/2010/main" val="334761003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3A8C-EF5C-C15D-6351-1DEDC27EC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E3044-2022-502D-6EED-D9BD9BDE92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200D79-1D64-7F88-D42D-4578700EF6F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Select “new member – never been an American Legion or Sons of the American Legion member and click continue.</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Enter the members’ information and save.  &lt;1&gt; Fields with an asterisk are required. To enter a foreign address, use the pulldown menu in country, to select country.  </a:t>
            </a:r>
          </a:p>
          <a:p>
            <a:r>
              <a:rPr lang="en-US" sz="2200" b="0" i="0" dirty="0">
                <a:effectLst/>
                <a:latin typeface="Avenir Next" panose="020B0503020202020204" pitchFamily="34" charset="0"/>
                <a:ea typeface="+mn-ea"/>
                <a:cs typeface="+mn-cs"/>
                <a:sym typeface="Helvetica Neue"/>
              </a:rPr>
              <a:t> </a:t>
            </a:r>
          </a:p>
          <a:p>
            <a:endParaRPr lang="en-US" dirty="0"/>
          </a:p>
        </p:txBody>
      </p:sp>
      <p:sp>
        <p:nvSpPr>
          <p:cNvPr id="4" name="Slide Number Placeholder 3">
            <a:extLst>
              <a:ext uri="{FF2B5EF4-FFF2-40B4-BE49-F238E27FC236}">
                <a16:creationId xmlns:a16="http://schemas.microsoft.com/office/drawing/2014/main" id="{213DF324-F0E1-DA9E-02FC-D24760C16A94}"/>
              </a:ext>
            </a:extLst>
          </p:cNvPr>
          <p:cNvSpPr>
            <a:spLocks noGrp="1"/>
          </p:cNvSpPr>
          <p:nvPr>
            <p:ph type="sldNum" sz="quarter" idx="5"/>
          </p:nvPr>
        </p:nvSpPr>
        <p:spPr/>
        <p:txBody>
          <a:bodyPr/>
          <a:lstStyle/>
          <a:p>
            <a:fld id="{DED9A413-938C-544F-8A29-8074E2BC8166}" type="slidenum">
              <a:rPr lang="en-US" smtClean="0"/>
              <a:t>181</a:t>
            </a:fld>
            <a:endParaRPr lang="en-US"/>
          </a:p>
        </p:txBody>
      </p:sp>
    </p:spTree>
    <p:extLst>
      <p:ext uri="{BB962C8B-B14F-4D97-AF65-F5344CB8AC3E}">
        <p14:creationId xmlns:p14="http://schemas.microsoft.com/office/powerpoint/2010/main" val="208164950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F0F12-5BDA-63E7-4604-8A3FFE14A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01F15-BEBC-A9FA-5927-4C97513DBB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03FFC4-75CB-28DB-F0F0-B3B39C9BF25D}"/>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new member is added to the list and the summary updates.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Save each entry to prevent losing members in the batch.   Always save the batch before exiting. </a:t>
            </a:r>
          </a:p>
          <a:p>
            <a:endParaRPr lang="en-US" sz="2200" b="0" i="0" dirty="0">
              <a:effectLst/>
              <a:latin typeface="Avenir Next" panose="020B0503020202020204" pitchFamily="34" charset="0"/>
              <a:ea typeface="+mn-ea"/>
              <a:cs typeface="+mn-cs"/>
              <a:sym typeface="Helvetica Neue"/>
            </a:endParaRPr>
          </a:p>
        </p:txBody>
      </p:sp>
      <p:sp>
        <p:nvSpPr>
          <p:cNvPr id="4" name="Slide Number Placeholder 3">
            <a:extLst>
              <a:ext uri="{FF2B5EF4-FFF2-40B4-BE49-F238E27FC236}">
                <a16:creationId xmlns:a16="http://schemas.microsoft.com/office/drawing/2014/main" id="{7AE19B60-41EE-CDEE-C96A-9FE7D5A2FA7E}"/>
              </a:ext>
            </a:extLst>
          </p:cNvPr>
          <p:cNvSpPr>
            <a:spLocks noGrp="1"/>
          </p:cNvSpPr>
          <p:nvPr>
            <p:ph type="sldNum" sz="quarter" idx="5"/>
          </p:nvPr>
        </p:nvSpPr>
        <p:spPr/>
        <p:txBody>
          <a:bodyPr/>
          <a:lstStyle/>
          <a:p>
            <a:fld id="{DED9A413-938C-544F-8A29-8074E2BC8166}" type="slidenum">
              <a:rPr lang="en-US" smtClean="0"/>
              <a:t>182</a:t>
            </a:fld>
            <a:endParaRPr lang="en-US"/>
          </a:p>
        </p:txBody>
      </p:sp>
    </p:spTree>
    <p:extLst>
      <p:ext uri="{BB962C8B-B14F-4D97-AF65-F5344CB8AC3E}">
        <p14:creationId xmlns:p14="http://schemas.microsoft.com/office/powerpoint/2010/main" val="1286032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13F6-1FDD-2B2C-F4F3-08E8402CC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29755-99F3-FF5E-5311-33D3A2052C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DEECD9-7E24-7F5C-9EE6-6B2E5F78789E}"/>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You will receive an error message “A Customer exists with matching details and provides the member ID” because the member is deeply expired, and no renewal order exists to fulfill,  the new member has created a myLegion account prior to joining, or they are already a member of the Sons of the American Legion.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If this message appears,  capture the ID number, click cancel to return to post transmittal, and process as current or former member.  </a:t>
            </a:r>
          </a:p>
          <a:p>
            <a:endParaRPr lang="en-US" dirty="0"/>
          </a:p>
        </p:txBody>
      </p:sp>
      <p:sp>
        <p:nvSpPr>
          <p:cNvPr id="4" name="Slide Number Placeholder 3">
            <a:extLst>
              <a:ext uri="{FF2B5EF4-FFF2-40B4-BE49-F238E27FC236}">
                <a16:creationId xmlns:a16="http://schemas.microsoft.com/office/drawing/2014/main" id="{797A51C8-2233-FC11-6DC4-CAE145D54E27}"/>
              </a:ext>
            </a:extLst>
          </p:cNvPr>
          <p:cNvSpPr>
            <a:spLocks noGrp="1"/>
          </p:cNvSpPr>
          <p:nvPr>
            <p:ph type="sldNum" sz="quarter" idx="5"/>
          </p:nvPr>
        </p:nvSpPr>
        <p:spPr/>
        <p:txBody>
          <a:bodyPr/>
          <a:lstStyle/>
          <a:p>
            <a:fld id="{DED9A413-938C-544F-8A29-8074E2BC8166}" type="slidenum">
              <a:rPr lang="en-US" smtClean="0"/>
              <a:t>183</a:t>
            </a:fld>
            <a:endParaRPr lang="en-US"/>
          </a:p>
        </p:txBody>
      </p:sp>
    </p:spTree>
    <p:extLst>
      <p:ext uri="{BB962C8B-B14F-4D97-AF65-F5344CB8AC3E}">
        <p14:creationId xmlns:p14="http://schemas.microsoft.com/office/powerpoint/2010/main" val="298476725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6C57F-7704-FCED-2B60-82044210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2478-8943-C2C2-CD0B-FB4DA28644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2EDCA1-1E98-D5D0-8AB4-4267D9DA6D3F}"/>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next transaction available using online membership processing is transferring members into your post. Only members that are renewing dues can be transferred online.  To transfer paid members, complete a Member Data Form and send to your department.</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&lt;1&gt; To transfer a renewing member, select Add/Transfer Member.  </a:t>
            </a:r>
          </a:p>
        </p:txBody>
      </p:sp>
      <p:sp>
        <p:nvSpPr>
          <p:cNvPr id="4" name="Slide Number Placeholder 3">
            <a:extLst>
              <a:ext uri="{FF2B5EF4-FFF2-40B4-BE49-F238E27FC236}">
                <a16:creationId xmlns:a16="http://schemas.microsoft.com/office/drawing/2014/main" id="{A5830DD3-6690-F5EF-3683-7BF3172F7065}"/>
              </a:ext>
            </a:extLst>
          </p:cNvPr>
          <p:cNvSpPr>
            <a:spLocks noGrp="1"/>
          </p:cNvSpPr>
          <p:nvPr>
            <p:ph type="sldNum" sz="quarter" idx="5"/>
          </p:nvPr>
        </p:nvSpPr>
        <p:spPr/>
        <p:txBody>
          <a:bodyPr/>
          <a:lstStyle/>
          <a:p>
            <a:fld id="{DED9A413-938C-544F-8A29-8074E2BC8166}" type="slidenum">
              <a:rPr lang="en-US" smtClean="0"/>
              <a:t>184</a:t>
            </a:fld>
            <a:endParaRPr lang="en-US"/>
          </a:p>
        </p:txBody>
      </p:sp>
    </p:spTree>
    <p:extLst>
      <p:ext uri="{BB962C8B-B14F-4D97-AF65-F5344CB8AC3E}">
        <p14:creationId xmlns:p14="http://schemas.microsoft.com/office/powerpoint/2010/main" val="131932648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B1F17-711F-7082-A0AD-C09B44C7B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84A9E-FE1A-3672-2F4A-2BEABC6F9A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7C878E-DDC3-4761-502D-BAD9CFA7DED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Select current or former member and continue.  Enter the member ID# and last name and continue.</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Update any information needed and add any required data.  Click Save to add the member to the batch.</a:t>
            </a:r>
            <a:endParaRPr lang="en-US" dirty="0"/>
          </a:p>
          <a:p>
            <a:pPr marL="0" marR="0">
              <a:lnSpc>
                <a:spcPct val="107000"/>
              </a:lnSpc>
              <a:spcBef>
                <a:spcPts val="0"/>
              </a:spcBef>
              <a:spcAft>
                <a:spcPts val="800"/>
              </a:spcAft>
            </a:pPr>
            <a:endParaRPr lang="en-US" sz="20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CB7A2E4-3FA6-C8A3-2DD1-CDCDA3435554}"/>
              </a:ext>
            </a:extLst>
          </p:cNvPr>
          <p:cNvSpPr>
            <a:spLocks noGrp="1"/>
          </p:cNvSpPr>
          <p:nvPr>
            <p:ph type="sldNum" sz="quarter" idx="5"/>
          </p:nvPr>
        </p:nvSpPr>
        <p:spPr/>
        <p:txBody>
          <a:bodyPr/>
          <a:lstStyle/>
          <a:p>
            <a:fld id="{DED9A413-938C-544F-8A29-8074E2BC8166}" type="slidenum">
              <a:rPr lang="en-US" smtClean="0"/>
              <a:t>185</a:t>
            </a:fld>
            <a:endParaRPr lang="en-US"/>
          </a:p>
        </p:txBody>
      </p:sp>
    </p:spTree>
    <p:extLst>
      <p:ext uri="{BB962C8B-B14F-4D97-AF65-F5344CB8AC3E}">
        <p14:creationId xmlns:p14="http://schemas.microsoft.com/office/powerpoint/2010/main" val="386227424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6B7E-316C-DA19-C9BF-C544E20CA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158AD-27D8-057C-7BA5-2A45E8D303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29F2D5-2C44-BB38-3E82-C9326E29AE78}"/>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Summary recalculates with the total amount due.  The amount due equals department plus national per capita.  </a:t>
            </a:r>
          </a:p>
        </p:txBody>
      </p:sp>
      <p:sp>
        <p:nvSpPr>
          <p:cNvPr id="4" name="Slide Number Placeholder 3">
            <a:extLst>
              <a:ext uri="{FF2B5EF4-FFF2-40B4-BE49-F238E27FC236}">
                <a16:creationId xmlns:a16="http://schemas.microsoft.com/office/drawing/2014/main" id="{06D2FED0-5568-F32A-CA3C-37E60A0253BA}"/>
              </a:ext>
            </a:extLst>
          </p:cNvPr>
          <p:cNvSpPr>
            <a:spLocks noGrp="1"/>
          </p:cNvSpPr>
          <p:nvPr>
            <p:ph type="sldNum" sz="quarter" idx="5"/>
          </p:nvPr>
        </p:nvSpPr>
        <p:spPr/>
        <p:txBody>
          <a:bodyPr/>
          <a:lstStyle/>
          <a:p>
            <a:fld id="{DED9A413-938C-544F-8A29-8074E2BC8166}" type="slidenum">
              <a:rPr lang="en-US" smtClean="0"/>
              <a:t>186</a:t>
            </a:fld>
            <a:endParaRPr lang="en-US"/>
          </a:p>
        </p:txBody>
      </p:sp>
    </p:spTree>
    <p:extLst>
      <p:ext uri="{BB962C8B-B14F-4D97-AF65-F5344CB8AC3E}">
        <p14:creationId xmlns:p14="http://schemas.microsoft.com/office/powerpoint/2010/main" val="224904446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1E99D-6E99-24F7-28E7-1BDB0DA08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DFC00-6219-893B-2224-1A987DE0EE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DFD5C63-F6F4-CAD4-CF06-300E194110E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remove members from the transmittal, uncheck the box next to the name and the  summary will recalculate.  To delete the whole transmittal, select “Delete Transmittal”.</a:t>
            </a:r>
          </a:p>
        </p:txBody>
      </p:sp>
      <p:sp>
        <p:nvSpPr>
          <p:cNvPr id="4" name="Slide Number Placeholder 3">
            <a:extLst>
              <a:ext uri="{FF2B5EF4-FFF2-40B4-BE49-F238E27FC236}">
                <a16:creationId xmlns:a16="http://schemas.microsoft.com/office/drawing/2014/main" id="{517B107B-10B3-66D6-709F-BF06F02287D1}"/>
              </a:ext>
            </a:extLst>
          </p:cNvPr>
          <p:cNvSpPr>
            <a:spLocks noGrp="1"/>
          </p:cNvSpPr>
          <p:nvPr>
            <p:ph type="sldNum" sz="quarter" idx="5"/>
          </p:nvPr>
        </p:nvSpPr>
        <p:spPr/>
        <p:txBody>
          <a:bodyPr/>
          <a:lstStyle/>
          <a:p>
            <a:fld id="{DED9A413-938C-544F-8A29-8074E2BC8166}" type="slidenum">
              <a:rPr lang="en-US" smtClean="0"/>
              <a:t>187</a:t>
            </a:fld>
            <a:endParaRPr lang="en-US"/>
          </a:p>
        </p:txBody>
      </p:sp>
    </p:spTree>
    <p:extLst>
      <p:ext uri="{BB962C8B-B14F-4D97-AF65-F5344CB8AC3E}">
        <p14:creationId xmlns:p14="http://schemas.microsoft.com/office/powerpoint/2010/main" val="54586279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26CB-2FB2-7D62-3949-22288E2BE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707FF-D4D9-D4DC-24DF-4C5438386F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A418FA-4C03-5714-FC26-93078C2CFFB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After all records are entered you can view the batch by clicking “List Selected”.  The Finalize button directs you to the same page.  Payment information will be entered during finalization if not already stored.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Open batches must be finalized within 14 days or automatically they will be removed.  The members will have to be re-entered.</a:t>
            </a:r>
          </a:p>
        </p:txBody>
      </p:sp>
      <p:sp>
        <p:nvSpPr>
          <p:cNvPr id="4" name="Slide Number Placeholder 3">
            <a:extLst>
              <a:ext uri="{FF2B5EF4-FFF2-40B4-BE49-F238E27FC236}">
                <a16:creationId xmlns:a16="http://schemas.microsoft.com/office/drawing/2014/main" id="{41310F69-F9DC-79E1-2B2B-B127867833CD}"/>
              </a:ext>
            </a:extLst>
          </p:cNvPr>
          <p:cNvSpPr>
            <a:spLocks noGrp="1"/>
          </p:cNvSpPr>
          <p:nvPr>
            <p:ph type="sldNum" sz="quarter" idx="5"/>
          </p:nvPr>
        </p:nvSpPr>
        <p:spPr/>
        <p:txBody>
          <a:bodyPr/>
          <a:lstStyle/>
          <a:p>
            <a:fld id="{DED9A413-938C-544F-8A29-8074E2BC8166}" type="slidenum">
              <a:rPr lang="en-US" smtClean="0"/>
              <a:t>188</a:t>
            </a:fld>
            <a:endParaRPr lang="en-US"/>
          </a:p>
        </p:txBody>
      </p:sp>
    </p:spTree>
    <p:extLst>
      <p:ext uri="{BB962C8B-B14F-4D97-AF65-F5344CB8AC3E}">
        <p14:creationId xmlns:p14="http://schemas.microsoft.com/office/powerpoint/2010/main" val="213434350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0C42-EEAE-9381-B957-81D747E68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DA350-49DA-A223-E619-3410E21C1F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C3C745-9D7C-70E8-0522-A82B19C16CD6}"/>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summary displays the total members in the batch and the total amount due.  Click finalize to continue or Go Back to return to transmittal list.  </a:t>
            </a:r>
          </a:p>
        </p:txBody>
      </p:sp>
      <p:sp>
        <p:nvSpPr>
          <p:cNvPr id="4" name="Slide Number Placeholder 3">
            <a:extLst>
              <a:ext uri="{FF2B5EF4-FFF2-40B4-BE49-F238E27FC236}">
                <a16:creationId xmlns:a16="http://schemas.microsoft.com/office/drawing/2014/main" id="{3415840D-4A70-C020-0082-A06CEA9D363B}"/>
              </a:ext>
            </a:extLst>
          </p:cNvPr>
          <p:cNvSpPr>
            <a:spLocks noGrp="1"/>
          </p:cNvSpPr>
          <p:nvPr>
            <p:ph type="sldNum" sz="quarter" idx="5"/>
          </p:nvPr>
        </p:nvSpPr>
        <p:spPr/>
        <p:txBody>
          <a:bodyPr/>
          <a:lstStyle/>
          <a:p>
            <a:fld id="{DED9A413-938C-544F-8A29-8074E2BC8166}" type="slidenum">
              <a:rPr lang="en-US" smtClean="0"/>
              <a:t>189</a:t>
            </a:fld>
            <a:endParaRPr lang="en-US"/>
          </a:p>
        </p:txBody>
      </p:sp>
    </p:spTree>
    <p:extLst>
      <p:ext uri="{BB962C8B-B14F-4D97-AF65-F5344CB8AC3E}">
        <p14:creationId xmlns:p14="http://schemas.microsoft.com/office/powerpoint/2010/main" val="3745574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C06E6-F06C-7265-8BC6-481285957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04D7C-ACBF-8C95-F376-7BEE6BBE0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48480-2300-391A-31F4-304812BE305B}"/>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Using the service officer directory, you can enter your state and distance to find one near you.</a:t>
            </a:r>
          </a:p>
          <a:p>
            <a:endParaRPr lang="en-US" dirty="0"/>
          </a:p>
        </p:txBody>
      </p:sp>
    </p:spTree>
    <p:extLst>
      <p:ext uri="{BB962C8B-B14F-4D97-AF65-F5344CB8AC3E}">
        <p14:creationId xmlns:p14="http://schemas.microsoft.com/office/powerpoint/2010/main" val="35142705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559D-F5EB-C4DB-2C10-05B27B4DD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63B62-F855-74E6-7669-CDBE121401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963D7A-1941-B600-D2B6-47C5F16E7E69}"/>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Payment information must be entered when finalizing your first transmittal.  Enter the routing and bank account information.  The Account Holder’s name is the name of the post or squadron bank account.  When entering, use a specific description instead of a generic name as in American Legion Post 1.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The easiest place to find your bank’s routing number is to look at your paper checks. The check will typically have the 9-digit routing number down on the bottom left of the check.  All routing numbers are 9 digits.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Foreign posts and squadrons can process membership with a credit card.  Online membership processing is designed for payment to be processed with a post or squadron account and not with individual credit cards.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The only payment method for US posts is </a:t>
            </a:r>
            <a:r>
              <a:rPr lang="en-US" sz="2200" b="0" i="0" dirty="0" err="1">
                <a:effectLst/>
                <a:latin typeface="Avenir Next" panose="020B0503020202020204" pitchFamily="34" charset="0"/>
                <a:ea typeface="+mn-ea"/>
                <a:cs typeface="+mn-cs"/>
                <a:sym typeface="Helvetica Neue"/>
              </a:rPr>
              <a:t>eCheck</a:t>
            </a:r>
            <a:r>
              <a:rPr lang="en-US" sz="2200" b="0" i="0" dirty="0">
                <a:effectLst/>
                <a:latin typeface="Avenir Next" panose="020B0503020202020204" pitchFamily="34" charset="0"/>
                <a:ea typeface="+mn-ea"/>
                <a:cs typeface="+mn-cs"/>
                <a:sym typeface="Helvetica Neue"/>
              </a:rPr>
              <a:t>.  Enter the bank account information, authorize the one-time charge by clicking the checkbox and Pay Now.</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This information will be stored for future transmittals.  Entering new payment information holds future transmittal from finalizing until the first transmittal completes.  This is to ensure all subsequent transmittals have valid bank information.</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If you receive an error when entering payment information, contact your financial institution to verify ACH payment account information.</a:t>
            </a:r>
          </a:p>
        </p:txBody>
      </p:sp>
      <p:sp>
        <p:nvSpPr>
          <p:cNvPr id="4" name="Slide Number Placeholder 3">
            <a:extLst>
              <a:ext uri="{FF2B5EF4-FFF2-40B4-BE49-F238E27FC236}">
                <a16:creationId xmlns:a16="http://schemas.microsoft.com/office/drawing/2014/main" id="{79C6E26F-E4A3-8A71-3A8C-F6416622FDCE}"/>
              </a:ext>
            </a:extLst>
          </p:cNvPr>
          <p:cNvSpPr>
            <a:spLocks noGrp="1"/>
          </p:cNvSpPr>
          <p:nvPr>
            <p:ph type="sldNum" sz="quarter" idx="5"/>
          </p:nvPr>
        </p:nvSpPr>
        <p:spPr/>
        <p:txBody>
          <a:bodyPr/>
          <a:lstStyle/>
          <a:p>
            <a:fld id="{DED9A413-938C-544F-8A29-8074E2BC8166}" type="slidenum">
              <a:rPr lang="en-US" smtClean="0"/>
              <a:t>190</a:t>
            </a:fld>
            <a:endParaRPr lang="en-US"/>
          </a:p>
        </p:txBody>
      </p:sp>
    </p:spTree>
    <p:extLst>
      <p:ext uri="{BB962C8B-B14F-4D97-AF65-F5344CB8AC3E}">
        <p14:creationId xmlns:p14="http://schemas.microsoft.com/office/powerpoint/2010/main" val="28955012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9F06-FE2A-F7C1-C693-256F0F73A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FF1C8-3D7B-0255-B2A3-02550A83428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A5C0CA-5754-3185-5F50-3C02DEEBB64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After payment information is entered, click the authorization box and Pay Now.</a:t>
            </a:r>
          </a:p>
        </p:txBody>
      </p:sp>
      <p:sp>
        <p:nvSpPr>
          <p:cNvPr id="4" name="Slide Number Placeholder 3">
            <a:extLst>
              <a:ext uri="{FF2B5EF4-FFF2-40B4-BE49-F238E27FC236}">
                <a16:creationId xmlns:a16="http://schemas.microsoft.com/office/drawing/2014/main" id="{039B33D6-CEF3-668A-A5FD-1D721612A2C2}"/>
              </a:ext>
            </a:extLst>
          </p:cNvPr>
          <p:cNvSpPr>
            <a:spLocks noGrp="1"/>
          </p:cNvSpPr>
          <p:nvPr>
            <p:ph type="sldNum" sz="quarter" idx="5"/>
          </p:nvPr>
        </p:nvSpPr>
        <p:spPr/>
        <p:txBody>
          <a:bodyPr/>
          <a:lstStyle/>
          <a:p>
            <a:fld id="{DED9A413-938C-544F-8A29-8074E2BC8166}" type="slidenum">
              <a:rPr lang="en-US" smtClean="0"/>
              <a:t>191</a:t>
            </a:fld>
            <a:endParaRPr lang="en-US"/>
          </a:p>
        </p:txBody>
      </p:sp>
    </p:spTree>
    <p:extLst>
      <p:ext uri="{BB962C8B-B14F-4D97-AF65-F5344CB8AC3E}">
        <p14:creationId xmlns:p14="http://schemas.microsoft.com/office/powerpoint/2010/main" val="266778200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A17F-6977-3BD8-2DE9-191A8CD5A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29042-55F8-3ADD-36D8-33C98A7D89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0A9840-6C89-669D-735E-7C572419D438}"/>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Finalization of a transmittal produces a receipt number.  This is notification the transmittal has been received and is in process.  While in pending status, counts are added to the National Target Date membership reports and are immediately available for Departments to add to their membership reports.  Legion members do not receive renewal notices, and it prevents them from renewing online that creates duplicate payments.</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To view the transmittal summary, and print the receipt, click  Print Transmittal Summary.</a:t>
            </a:r>
          </a:p>
        </p:txBody>
      </p:sp>
      <p:sp>
        <p:nvSpPr>
          <p:cNvPr id="4" name="Slide Number Placeholder 3">
            <a:extLst>
              <a:ext uri="{FF2B5EF4-FFF2-40B4-BE49-F238E27FC236}">
                <a16:creationId xmlns:a16="http://schemas.microsoft.com/office/drawing/2014/main" id="{FFEEC319-C5E8-5164-DB5F-729F60961E04}"/>
              </a:ext>
            </a:extLst>
          </p:cNvPr>
          <p:cNvSpPr>
            <a:spLocks noGrp="1"/>
          </p:cNvSpPr>
          <p:nvPr>
            <p:ph type="sldNum" sz="quarter" idx="5"/>
          </p:nvPr>
        </p:nvSpPr>
        <p:spPr/>
        <p:txBody>
          <a:bodyPr/>
          <a:lstStyle/>
          <a:p>
            <a:fld id="{DED9A413-938C-544F-8A29-8074E2BC8166}" type="slidenum">
              <a:rPr lang="en-US" smtClean="0"/>
              <a:t>192</a:t>
            </a:fld>
            <a:endParaRPr lang="en-US"/>
          </a:p>
        </p:txBody>
      </p:sp>
    </p:spTree>
    <p:extLst>
      <p:ext uri="{BB962C8B-B14F-4D97-AF65-F5344CB8AC3E}">
        <p14:creationId xmlns:p14="http://schemas.microsoft.com/office/powerpoint/2010/main" val="284202544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DA4C8-2428-5D94-CF4E-12A94A451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B0510-2A87-B6B2-5493-4B3A26B67D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874F92-E566-345F-7981-C5983854C1E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receipt opens in another tab to print or save this document for your records.  This information is also available in your transmittal history.</a:t>
            </a:r>
          </a:p>
        </p:txBody>
      </p:sp>
      <p:sp>
        <p:nvSpPr>
          <p:cNvPr id="4" name="Slide Number Placeholder 3">
            <a:extLst>
              <a:ext uri="{FF2B5EF4-FFF2-40B4-BE49-F238E27FC236}">
                <a16:creationId xmlns:a16="http://schemas.microsoft.com/office/drawing/2014/main" id="{C6D107F9-13A3-F7E7-213B-D5D7E4073C36}"/>
              </a:ext>
            </a:extLst>
          </p:cNvPr>
          <p:cNvSpPr>
            <a:spLocks noGrp="1"/>
          </p:cNvSpPr>
          <p:nvPr>
            <p:ph type="sldNum" sz="quarter" idx="5"/>
          </p:nvPr>
        </p:nvSpPr>
        <p:spPr/>
        <p:txBody>
          <a:bodyPr/>
          <a:lstStyle/>
          <a:p>
            <a:fld id="{DED9A413-938C-544F-8A29-8074E2BC8166}" type="slidenum">
              <a:rPr lang="en-US" smtClean="0"/>
              <a:t>193</a:t>
            </a:fld>
            <a:endParaRPr lang="en-US"/>
          </a:p>
        </p:txBody>
      </p:sp>
    </p:spTree>
    <p:extLst>
      <p:ext uri="{BB962C8B-B14F-4D97-AF65-F5344CB8AC3E}">
        <p14:creationId xmlns:p14="http://schemas.microsoft.com/office/powerpoint/2010/main" val="206200692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8BE9F-84FD-D8E4-D502-1DB993FA7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25BE7-F964-C222-9003-8167904EEF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95FC25-F04A-E03C-7CA8-98E219547CFB}"/>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Return to your group profile to view transmittal status and history.  Go back to My Account &gt; My Groups.</a:t>
            </a:r>
          </a:p>
        </p:txBody>
      </p:sp>
      <p:sp>
        <p:nvSpPr>
          <p:cNvPr id="4" name="Slide Number Placeholder 3">
            <a:extLst>
              <a:ext uri="{FF2B5EF4-FFF2-40B4-BE49-F238E27FC236}">
                <a16:creationId xmlns:a16="http://schemas.microsoft.com/office/drawing/2014/main" id="{CC8736BF-3BF2-FB48-2011-73AAEAC6FDEC}"/>
              </a:ext>
            </a:extLst>
          </p:cNvPr>
          <p:cNvSpPr>
            <a:spLocks noGrp="1"/>
          </p:cNvSpPr>
          <p:nvPr>
            <p:ph type="sldNum" sz="quarter" idx="5"/>
          </p:nvPr>
        </p:nvSpPr>
        <p:spPr/>
        <p:txBody>
          <a:bodyPr/>
          <a:lstStyle/>
          <a:p>
            <a:fld id="{DED9A413-938C-544F-8A29-8074E2BC8166}" type="slidenum">
              <a:rPr lang="en-US" smtClean="0"/>
              <a:t>194</a:t>
            </a:fld>
            <a:endParaRPr lang="en-US"/>
          </a:p>
        </p:txBody>
      </p:sp>
    </p:spTree>
    <p:extLst>
      <p:ext uri="{BB962C8B-B14F-4D97-AF65-F5344CB8AC3E}">
        <p14:creationId xmlns:p14="http://schemas.microsoft.com/office/powerpoint/2010/main" val="208160742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684E-FBFA-0981-CC45-BFD601178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13042-E6EF-3D7A-F621-5A2B7FA06A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AC3F2E-B642-7ED9-BB45-0E9A509F37B3}"/>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From the left menu go to Transmittal History.  </a:t>
            </a:r>
          </a:p>
        </p:txBody>
      </p:sp>
    </p:spTree>
    <p:extLst>
      <p:ext uri="{BB962C8B-B14F-4D97-AF65-F5344CB8AC3E}">
        <p14:creationId xmlns:p14="http://schemas.microsoft.com/office/powerpoint/2010/main" val="13690441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B49CD-016E-A505-E88B-CC6C8BF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E0A54-A215-F750-39D0-17D032179C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A592FD-F3B8-CB2A-09D6-F0FAD7A155F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Transmittal history includes reference number, membership year, status, actual number of members submitted and total amount.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Using the Range search field, you can alter the history displayed.   Custom range pulls up date fields to set the range of history.  Online transmittal history is only available from April 1, 2021, to current.</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Clicking on the transmittal number opens details including members in the batch, amount and status.</a:t>
            </a:r>
          </a:p>
        </p:txBody>
      </p:sp>
    </p:spTree>
    <p:extLst>
      <p:ext uri="{BB962C8B-B14F-4D97-AF65-F5344CB8AC3E}">
        <p14:creationId xmlns:p14="http://schemas.microsoft.com/office/powerpoint/2010/main" val="416073524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074D-55A1-2FEE-8186-878F9013D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909A0-7DA4-3CCF-04BF-1DC0F6364AB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6474E8-EC10-3264-5573-815CBC2A0149}"/>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New members display in view members as expired with 0 continuous years.  Once they batch completes, the new member becomes active with 1 continuous year.</a:t>
            </a:r>
            <a:endParaRPr lang="en-US" i="0" dirty="0"/>
          </a:p>
          <a:p>
            <a:pPr algn="l" rtl="0" fontAlgn="base"/>
            <a:endParaRPr lang="en-US" b="0" i="0" dirty="0">
              <a:solidFill>
                <a:srgbClr val="444444"/>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C0C23948-E3F8-D6D6-246A-A0ED7C60DAE4}"/>
              </a:ext>
            </a:extLst>
          </p:cNvPr>
          <p:cNvSpPr>
            <a:spLocks noGrp="1"/>
          </p:cNvSpPr>
          <p:nvPr>
            <p:ph type="sldNum" sz="quarter" idx="5"/>
          </p:nvPr>
        </p:nvSpPr>
        <p:spPr/>
        <p:txBody>
          <a:bodyPr/>
          <a:lstStyle/>
          <a:p>
            <a:fld id="{DED9A413-938C-544F-8A29-8074E2BC8166}" type="slidenum">
              <a:rPr lang="en-US" smtClean="0"/>
              <a:t>197</a:t>
            </a:fld>
            <a:endParaRPr lang="en-US" dirty="0"/>
          </a:p>
        </p:txBody>
      </p:sp>
    </p:spTree>
    <p:extLst>
      <p:ext uri="{BB962C8B-B14F-4D97-AF65-F5344CB8AC3E}">
        <p14:creationId xmlns:p14="http://schemas.microsoft.com/office/powerpoint/2010/main" val="13395981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B994-4844-0FB3-DB2E-2F325F5DA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B6D2-4C2E-6821-88E8-ECBDEFAE7C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0FB811-6798-20E7-79E4-0BF9EF1C7E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Online help is available from the top Menu “Find Help”.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Step by step instructions, videos and training presentations will assist with how to manage groups in MyLegion.  </a:t>
            </a:r>
          </a:p>
        </p:txBody>
      </p:sp>
    </p:spTree>
    <p:extLst>
      <p:ext uri="{BB962C8B-B14F-4D97-AF65-F5344CB8AC3E}">
        <p14:creationId xmlns:p14="http://schemas.microsoft.com/office/powerpoint/2010/main" val="219847591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Title Slide:  MyLegion: Member Management</a:t>
            </a:r>
          </a:p>
          <a:p>
            <a:endParaRPr lang="en-US" dirty="0"/>
          </a:p>
        </p:txBody>
      </p:sp>
    </p:spTree>
    <p:extLst>
      <p:ext uri="{BB962C8B-B14F-4D97-AF65-F5344CB8AC3E}">
        <p14:creationId xmlns:p14="http://schemas.microsoft.com/office/powerpoint/2010/main" val="196501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93DB-5753-C56F-B1EF-170CF78D2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D9029-0D13-80E2-F474-860FAD70D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6C9A9-3807-CB6E-765E-ED08F97423BE}"/>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Title Slide: Register an Account</a:t>
            </a:r>
          </a:p>
        </p:txBody>
      </p:sp>
    </p:spTree>
    <p:extLst>
      <p:ext uri="{BB962C8B-B14F-4D97-AF65-F5344CB8AC3E}">
        <p14:creationId xmlns:p14="http://schemas.microsoft.com/office/powerpoint/2010/main" val="1161054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Shop link navigates to National Flag &amp; Emblem and Contact  re-directs to </a:t>
            </a:r>
            <a:r>
              <a:rPr lang="en-US" sz="2200" b="0" i="0" dirty="0" err="1">
                <a:effectLst/>
                <a:latin typeface="Avenir Next" panose="020B0503020202020204" pitchFamily="34" charset="0"/>
                <a:ea typeface="+mn-ea"/>
                <a:cs typeface="+mn-cs"/>
                <a:sym typeface="Helvetica Neue"/>
              </a:rPr>
              <a:t>legion.org’s</a:t>
            </a:r>
            <a:r>
              <a:rPr lang="en-US" sz="2200" b="0" i="0" dirty="0">
                <a:effectLst/>
                <a:latin typeface="Avenir Next" panose="020B0503020202020204" pitchFamily="34" charset="0"/>
                <a:ea typeface="+mn-ea"/>
                <a:cs typeface="+mn-cs"/>
                <a:sym typeface="Helvetica Neue"/>
              </a:rPr>
              <a:t> National HQ directory.</a:t>
            </a:r>
          </a:p>
          <a:p>
            <a:r>
              <a:rPr lang="en-US" sz="2200" b="0" i="0" dirty="0">
                <a:effectLst/>
                <a:latin typeface="Avenir Next" panose="020B0503020202020204" pitchFamily="34" charset="0"/>
                <a:ea typeface="+mn-ea"/>
                <a:cs typeface="+mn-cs"/>
                <a:sym typeface="Helvetica Neue"/>
              </a:rPr>
              <a:t>To view membership details and manage your account click on My Account. </a:t>
            </a:r>
            <a:r>
              <a:rPr lang="en-US" i="0" dirty="0"/>
              <a:t>&lt;1&gt;</a:t>
            </a:r>
          </a:p>
          <a:p>
            <a:endParaRPr lang="en-US" i="0" dirty="0"/>
          </a:p>
        </p:txBody>
      </p:sp>
    </p:spTree>
    <p:extLst>
      <p:ext uri="{BB962C8B-B14F-4D97-AF65-F5344CB8AC3E}">
        <p14:creationId xmlns:p14="http://schemas.microsoft.com/office/powerpoint/2010/main" val="34382246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View and manage member information using “View Members”.  View Members takes you to the current membership list.</a:t>
            </a:r>
          </a:p>
        </p:txBody>
      </p:sp>
    </p:spTree>
    <p:extLst>
      <p:ext uri="{BB962C8B-B14F-4D97-AF65-F5344CB8AC3E}">
        <p14:creationId xmlns:p14="http://schemas.microsoft.com/office/powerpoint/2010/main" val="389228780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3615-298C-DD99-AF32-43C792F61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A3E84-587A-BA80-08AB-954D8F03698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CEE2F25-2AC2-CFE7-2EF7-464EAF5A6532}"/>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View members display current, expired and deceased members.   It does not include members who have transferred out.  Search filters allow you to find a specific member or group of members.  Using Paid Through Year, identify current, expired, and future paid members.   Only one paid year will show.  If a member is paid for a future year, they are also paid for current year.</a:t>
            </a:r>
          </a:p>
          <a:p>
            <a:pPr fontAlgn="base"/>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&lt;1&gt; Do not use this area for reports.  Use view members for a quick view or member info,  maintenance, and email communications.</a:t>
            </a:r>
          </a:p>
        </p:txBody>
      </p:sp>
      <p:sp>
        <p:nvSpPr>
          <p:cNvPr id="4" name="Slide Number Placeholder 3">
            <a:extLst>
              <a:ext uri="{FF2B5EF4-FFF2-40B4-BE49-F238E27FC236}">
                <a16:creationId xmlns:a16="http://schemas.microsoft.com/office/drawing/2014/main" id="{CF076195-63BE-7770-CCFB-E7323D995317}"/>
              </a:ext>
            </a:extLst>
          </p:cNvPr>
          <p:cNvSpPr>
            <a:spLocks noGrp="1"/>
          </p:cNvSpPr>
          <p:nvPr>
            <p:ph type="sldNum" sz="quarter" idx="5"/>
          </p:nvPr>
        </p:nvSpPr>
        <p:spPr/>
        <p:txBody>
          <a:bodyPr/>
          <a:lstStyle/>
          <a:p>
            <a:fld id="{DED9A413-938C-544F-8A29-8074E2BC8166}" type="slidenum">
              <a:rPr lang="en-US" smtClean="0"/>
              <a:t>201</a:t>
            </a:fld>
            <a:endParaRPr lang="en-US" dirty="0"/>
          </a:p>
        </p:txBody>
      </p:sp>
    </p:spTree>
    <p:extLst>
      <p:ext uri="{BB962C8B-B14F-4D97-AF65-F5344CB8AC3E}">
        <p14:creationId xmlns:p14="http://schemas.microsoft.com/office/powerpoint/2010/main" val="123578293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774E-B575-013B-97DE-CE41F4A0C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8483D-FADF-F195-9EA6-E6B8DC48CF1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4281102-3F56-1963-5795-A894B3860771}"/>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The data table provides member information including member ID, contact information, demographics, last paid year and status.</a:t>
            </a:r>
          </a:p>
          <a:p>
            <a:pPr fontAlgn="base"/>
            <a:r>
              <a:rPr lang="en-US" sz="2200" b="0" i="0" dirty="0">
                <a:effectLst/>
                <a:latin typeface="Avenir Next" panose="020B0503020202020204" pitchFamily="34" charset="0"/>
                <a:ea typeface="+mn-ea"/>
                <a:cs typeface="+mn-cs"/>
                <a:sym typeface="Helvetica Neue"/>
              </a:rPr>
              <a:t> </a:t>
            </a:r>
          </a:p>
          <a:p>
            <a:pPr fontAlgn="base"/>
            <a:r>
              <a:rPr lang="en-US" sz="2200" b="0" i="0" dirty="0">
                <a:effectLst/>
                <a:latin typeface="Avenir Next" panose="020B0503020202020204" pitchFamily="34" charset="0"/>
                <a:ea typeface="+mn-ea"/>
                <a:cs typeface="+mn-cs"/>
                <a:sym typeface="Helvetica Neue"/>
              </a:rPr>
              <a:t>The view members list is alphabetical.  Click on any of the title columns and navigation icons to sort and go from page to page. </a:t>
            </a:r>
            <a:r>
              <a:rPr lang="en-US" b="0" i="0" u="none" strike="noStrike" dirty="0">
                <a:solidFill>
                  <a:srgbClr val="000000"/>
                </a:solidFill>
                <a:effectLst/>
                <a:latin typeface="Calibri" panose="020F0502020204030204" pitchFamily="34" charset="0"/>
              </a:rPr>
              <a:t>  </a:t>
            </a:r>
            <a:endParaRPr lang="en-US" dirty="0"/>
          </a:p>
        </p:txBody>
      </p:sp>
      <p:sp>
        <p:nvSpPr>
          <p:cNvPr id="4" name="Slide Number Placeholder 3">
            <a:extLst>
              <a:ext uri="{FF2B5EF4-FFF2-40B4-BE49-F238E27FC236}">
                <a16:creationId xmlns:a16="http://schemas.microsoft.com/office/drawing/2014/main" id="{F3D857B3-76D1-3DAB-8FAB-ECB0113B73BF}"/>
              </a:ext>
            </a:extLst>
          </p:cNvPr>
          <p:cNvSpPr>
            <a:spLocks noGrp="1"/>
          </p:cNvSpPr>
          <p:nvPr>
            <p:ph type="sldNum" sz="quarter" idx="5"/>
          </p:nvPr>
        </p:nvSpPr>
        <p:spPr/>
        <p:txBody>
          <a:bodyPr/>
          <a:lstStyle/>
          <a:p>
            <a:fld id="{DED9A413-938C-544F-8A29-8074E2BC8166}" type="slidenum">
              <a:rPr lang="en-US" smtClean="0"/>
              <a:t>202</a:t>
            </a:fld>
            <a:endParaRPr lang="en-US" dirty="0"/>
          </a:p>
        </p:txBody>
      </p:sp>
    </p:spTree>
    <p:extLst>
      <p:ext uri="{BB962C8B-B14F-4D97-AF65-F5344CB8AC3E}">
        <p14:creationId xmlns:p14="http://schemas.microsoft.com/office/powerpoint/2010/main" val="377038855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B472-256F-AC58-78AB-8AB8364F1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8A147-E57D-EF48-3D28-821C60A294C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E151C3A-D6EA-C98B-FF4B-C47BEB58A2B4}"/>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New members in a pending transmittal are assigned a member ID# and will be in the list as expired with zero continuous years.   This information updates when the transmittal completes.</a:t>
            </a:r>
          </a:p>
        </p:txBody>
      </p:sp>
      <p:sp>
        <p:nvSpPr>
          <p:cNvPr id="4" name="Slide Number Placeholder 3">
            <a:extLst>
              <a:ext uri="{FF2B5EF4-FFF2-40B4-BE49-F238E27FC236}">
                <a16:creationId xmlns:a16="http://schemas.microsoft.com/office/drawing/2014/main" id="{4E222EC5-21A4-5786-B940-7BF139D00F81}"/>
              </a:ext>
            </a:extLst>
          </p:cNvPr>
          <p:cNvSpPr>
            <a:spLocks noGrp="1"/>
          </p:cNvSpPr>
          <p:nvPr>
            <p:ph type="sldNum" sz="quarter" idx="5"/>
          </p:nvPr>
        </p:nvSpPr>
        <p:spPr/>
        <p:txBody>
          <a:bodyPr/>
          <a:lstStyle/>
          <a:p>
            <a:fld id="{DED9A413-938C-544F-8A29-8074E2BC8166}" type="slidenum">
              <a:rPr lang="en-US" smtClean="0"/>
              <a:t>203</a:t>
            </a:fld>
            <a:endParaRPr lang="en-US" dirty="0"/>
          </a:p>
        </p:txBody>
      </p:sp>
    </p:spTree>
    <p:extLst>
      <p:ext uri="{BB962C8B-B14F-4D97-AF65-F5344CB8AC3E}">
        <p14:creationId xmlns:p14="http://schemas.microsoft.com/office/powerpoint/2010/main" val="71671048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F17F-5351-160D-38A6-9BAA077E6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26098-670B-4222-0F5A-89EF027AC2A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0CDD177-7A13-03DE-19BD-30CED6F5839C}"/>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The view member list includes member contact and demographic information, last paid membership year and status.  Members who have transferred out will not be included in the list.   Addresses that are flagged as undeliverable will have a Yes in the undeliverable field.  Members with an undeliverable address do not receive renewal notices, The American Legion magazine, or any other mailed publications.</a:t>
            </a:r>
          </a:p>
        </p:txBody>
      </p:sp>
      <p:sp>
        <p:nvSpPr>
          <p:cNvPr id="4" name="Slide Number Placeholder 3">
            <a:extLst>
              <a:ext uri="{FF2B5EF4-FFF2-40B4-BE49-F238E27FC236}">
                <a16:creationId xmlns:a16="http://schemas.microsoft.com/office/drawing/2014/main" id="{8D8809F8-08AD-2E82-EFEC-7200A13D8AD7}"/>
              </a:ext>
            </a:extLst>
          </p:cNvPr>
          <p:cNvSpPr>
            <a:spLocks noGrp="1"/>
          </p:cNvSpPr>
          <p:nvPr>
            <p:ph type="sldNum" sz="quarter" idx="5"/>
          </p:nvPr>
        </p:nvSpPr>
        <p:spPr/>
        <p:txBody>
          <a:bodyPr/>
          <a:lstStyle/>
          <a:p>
            <a:fld id="{DED9A413-938C-544F-8A29-8074E2BC8166}" type="slidenum">
              <a:rPr lang="en-US" smtClean="0"/>
              <a:t>204</a:t>
            </a:fld>
            <a:endParaRPr lang="en-US" dirty="0"/>
          </a:p>
        </p:txBody>
      </p:sp>
    </p:spTree>
    <p:extLst>
      <p:ext uri="{BB962C8B-B14F-4D97-AF65-F5344CB8AC3E}">
        <p14:creationId xmlns:p14="http://schemas.microsoft.com/office/powerpoint/2010/main" val="359763062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369E-0D5E-9D36-7A2A-1ED841B8D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4AC27-B849-A4D3-9489-B74F2654D78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965C669-B98E-9B72-6B07-AEC7E46FD7B8}"/>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District and County access allows view only and includes members from all posts or squadrons in your group.  District and County access will not include Add/Modify transmittal for online membership processing.</a:t>
            </a:r>
          </a:p>
        </p:txBody>
      </p:sp>
      <p:sp>
        <p:nvSpPr>
          <p:cNvPr id="4" name="Slide Number Placeholder 3">
            <a:extLst>
              <a:ext uri="{FF2B5EF4-FFF2-40B4-BE49-F238E27FC236}">
                <a16:creationId xmlns:a16="http://schemas.microsoft.com/office/drawing/2014/main" id="{D1C9171D-0C25-C759-B529-054A16540BBF}"/>
              </a:ext>
            </a:extLst>
          </p:cNvPr>
          <p:cNvSpPr>
            <a:spLocks noGrp="1"/>
          </p:cNvSpPr>
          <p:nvPr>
            <p:ph type="sldNum" sz="quarter" idx="5"/>
          </p:nvPr>
        </p:nvSpPr>
        <p:spPr/>
        <p:txBody>
          <a:bodyPr/>
          <a:lstStyle/>
          <a:p>
            <a:fld id="{DED9A413-938C-544F-8A29-8074E2BC8166}" type="slidenum">
              <a:rPr lang="en-US" smtClean="0"/>
              <a:t>205</a:t>
            </a:fld>
            <a:endParaRPr lang="en-US" dirty="0"/>
          </a:p>
        </p:txBody>
      </p:sp>
    </p:spTree>
    <p:extLst>
      <p:ext uri="{BB962C8B-B14F-4D97-AF65-F5344CB8AC3E}">
        <p14:creationId xmlns:p14="http://schemas.microsoft.com/office/powerpoint/2010/main" val="225461277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638E0-D3FF-E1D8-D6B8-9380148E2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0224D-188C-60AE-27B9-CFA4A1DD78F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ECF892-06BD-006F-CFA8-4DC1D2A2BC8B}"/>
              </a:ext>
            </a:extLst>
          </p:cNvPr>
          <p:cNvSpPr>
            <a:spLocks noGrp="1"/>
          </p:cNvSpPr>
          <p:nvPr>
            <p:ph type="body" idx="1"/>
          </p:nvPr>
        </p:nvSpPr>
        <p:spPr/>
        <p:txBody>
          <a:bodyPr/>
          <a:lstStyle/>
          <a:p>
            <a:pPr fontAlgn="base"/>
            <a:r>
              <a:rPr lang="en-US" sz="2200" b="0" i="0" dirty="0">
                <a:effectLst/>
                <a:latin typeface="Avenir Next" panose="020B0503020202020204" pitchFamily="34" charset="0"/>
                <a:ea typeface="+mn-ea"/>
                <a:cs typeface="+mn-cs"/>
                <a:sym typeface="Helvetica Neue"/>
              </a:rPr>
              <a:t>To edit member information, click on the member’s name.</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5394D77-4B6D-CEAA-E875-CAF14E66B07E}"/>
              </a:ext>
            </a:extLst>
          </p:cNvPr>
          <p:cNvSpPr>
            <a:spLocks noGrp="1"/>
          </p:cNvSpPr>
          <p:nvPr>
            <p:ph type="sldNum" sz="quarter" idx="5"/>
          </p:nvPr>
        </p:nvSpPr>
        <p:spPr/>
        <p:txBody>
          <a:bodyPr/>
          <a:lstStyle/>
          <a:p>
            <a:fld id="{DED9A413-938C-544F-8A29-8074E2BC8166}" type="slidenum">
              <a:rPr lang="en-US" smtClean="0"/>
              <a:t>206</a:t>
            </a:fld>
            <a:endParaRPr lang="en-US" dirty="0"/>
          </a:p>
        </p:txBody>
      </p:sp>
    </p:spTree>
    <p:extLst>
      <p:ext uri="{BB962C8B-B14F-4D97-AF65-F5344CB8AC3E}">
        <p14:creationId xmlns:p14="http://schemas.microsoft.com/office/powerpoint/2010/main" val="235869549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Viewing a member displays the member’s name, ID number, contact information, demographics, and membership summaries.  &lt;1&gt; For members of both The American Legion and Sons of the American Legion, both membership summaries are displayed.  Summaries include status, paid through year, membership type, continuous years and member id number.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The membership ID number is the same for both memberships.  </a:t>
            </a:r>
          </a:p>
          <a:p>
            <a:endParaRPr lang="en-US" dirty="0"/>
          </a:p>
          <a:p>
            <a:endParaRPr lang="en-US" dirty="0"/>
          </a:p>
        </p:txBody>
      </p:sp>
    </p:spTree>
    <p:extLst>
      <p:ext uri="{BB962C8B-B14F-4D97-AF65-F5344CB8AC3E}">
        <p14:creationId xmlns:p14="http://schemas.microsoft.com/office/powerpoint/2010/main" val="41934333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Edit or add contact information by clicking the edit button in member information.</a:t>
            </a:r>
          </a:p>
        </p:txBody>
      </p:sp>
    </p:spTree>
    <p:extLst>
      <p:ext uri="{BB962C8B-B14F-4D97-AF65-F5344CB8AC3E}">
        <p14:creationId xmlns:p14="http://schemas.microsoft.com/office/powerpoint/2010/main" val="168955158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DA266-1C49-0F0C-E914-E8EA34092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10EB6-CEDB-C151-00F2-C51056A8063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AF705B0-74E0-7806-E482-D9B697B539F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Edit the primary mailing address, phone and email address using the edit links or links from the left menu.  Save updates with each entry.</a:t>
            </a:r>
          </a:p>
        </p:txBody>
      </p:sp>
    </p:spTree>
    <p:extLst>
      <p:ext uri="{BB962C8B-B14F-4D97-AF65-F5344CB8AC3E}">
        <p14:creationId xmlns:p14="http://schemas.microsoft.com/office/powerpoint/2010/main" val="4227849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My Account provides membership detail summaries for American Legion and Sons of the American Legion membership. </a:t>
            </a:r>
            <a:r>
              <a:rPr lang="en-US" sz="2400" i="0" dirty="0"/>
              <a:t>&lt;1&gt; It include member status, renewal status, post and squadron number, member ID, join date and continuous years.   Members of both The American Legion and SAL are known as dual members and will have the same membership 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When a renewal is available the renew now button will display.  To renew, click the renew now button.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400" i="0" dirty="0"/>
          </a:p>
          <a:p>
            <a:endParaRPr lang="en-US" dirty="0"/>
          </a:p>
        </p:txBody>
      </p:sp>
    </p:spTree>
    <p:extLst>
      <p:ext uri="{BB962C8B-B14F-4D97-AF65-F5344CB8AC3E}">
        <p14:creationId xmlns:p14="http://schemas.microsoft.com/office/powerpoint/2010/main" val="137904357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Use, edit, delete or add update as needed.  Members can have multiple emails and phone numbers.  A total of 3 emails can be on a member’s record.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Updating the main email addresses updates the email associated with your myLegion account.  All email communications for myLegion password and username are sent to the main address.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If one email is on file, no delete option will be available.  An email must exist on your record to have a myLegion account.  In the event you do want to delete your email address, contact National MyLegion support staff to delete. </a:t>
            </a:r>
          </a:p>
        </p:txBody>
      </p:sp>
    </p:spTree>
    <p:extLst>
      <p:ext uri="{BB962C8B-B14F-4D97-AF65-F5344CB8AC3E}">
        <p14:creationId xmlns:p14="http://schemas.microsoft.com/office/powerpoint/2010/main" val="329148657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Name and demographics has 2 sections, each with an edit button. &lt;1&gt;  Use the top edit button to edit name.  Always save when updates are made.</a:t>
            </a:r>
          </a:p>
        </p:txBody>
      </p:sp>
    </p:spTree>
    <p:extLst>
      <p:ext uri="{BB962C8B-B14F-4D97-AF65-F5344CB8AC3E}">
        <p14:creationId xmlns:p14="http://schemas.microsoft.com/office/powerpoint/2010/main" val="44426012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update date of birth, gender, continuous years and deceased status, click on the Edit button in the Demographics area.  &lt;1&gt; Enter updates and save.  Please note, you cannot remove deceased status through MyLegion.  If a member is flagged as deceased in error, contact your department headquarters.</a:t>
            </a:r>
          </a:p>
          <a:p>
            <a:endParaRPr lang="en-US" dirty="0"/>
          </a:p>
        </p:txBody>
      </p:sp>
    </p:spTree>
    <p:extLst>
      <p:ext uri="{BB962C8B-B14F-4D97-AF65-F5344CB8AC3E}">
        <p14:creationId xmlns:p14="http://schemas.microsoft.com/office/powerpoint/2010/main" val="325371894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Addresses allow you to update existing addresses or add an additional address to the member’s record.  Members are required to have one main, or primary, address. The primary address listed on a member record determines where the address communications are sent for  renewal notices, campaigns, and membership information.  The main address cannot be deleted.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Some members may need an additional address on file for mailing subscriptions, or committee and officer correspondence.  To add an additional address, click Add Address.  &lt;1&gt; Selecting “Make this my main address” will make this your primary mailing address.  Enter address information and save. </a:t>
            </a:r>
            <a:endParaRPr lang="en-US" dirty="0"/>
          </a:p>
        </p:txBody>
      </p:sp>
    </p:spTree>
    <p:extLst>
      <p:ext uri="{BB962C8B-B14F-4D97-AF65-F5344CB8AC3E}">
        <p14:creationId xmlns:p14="http://schemas.microsoft.com/office/powerpoint/2010/main" val="238271725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member record now has 2 addresses on file.  Notice deletion is now available.  Delete only appears for alternate contact information.</a:t>
            </a:r>
          </a:p>
        </p:txBody>
      </p:sp>
    </p:spTree>
    <p:extLst>
      <p:ext uri="{BB962C8B-B14F-4D97-AF65-F5344CB8AC3E}">
        <p14:creationId xmlns:p14="http://schemas.microsoft.com/office/powerpoint/2010/main" val="81919480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Military Service includes branch of service, conflict and retirement information.</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MyLegion allows multiple selections to be stored on the member record.  Use the links to Edit, Delete or Add branch of service and conflict. </a:t>
            </a:r>
          </a:p>
        </p:txBody>
      </p:sp>
    </p:spTree>
    <p:extLst>
      <p:ext uri="{BB962C8B-B14F-4D97-AF65-F5344CB8AC3E}">
        <p14:creationId xmlns:p14="http://schemas.microsoft.com/office/powerpoint/2010/main" val="334905985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You can also store retirement information.  To add retirement  information, click on the link Are you Retired?   Enter the date and save. </a:t>
            </a:r>
          </a:p>
        </p:txBody>
      </p:sp>
    </p:spTree>
    <p:extLst>
      <p:ext uri="{BB962C8B-B14F-4D97-AF65-F5344CB8AC3E}">
        <p14:creationId xmlns:p14="http://schemas.microsoft.com/office/powerpoint/2010/main" val="173730466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Store emergency contact information in case of an emergency.   Enter emergency contact name, relationship, phone number, any comments and save.  -  This information can be seen by local, department and department leadership in case of an emergency if the member attends events and conventions or local activity of The American Legion or Sons of The American Legion.</a:t>
            </a:r>
            <a:endParaRPr lang="en-US" dirty="0"/>
          </a:p>
          <a:p>
            <a:endParaRPr lang="en-US" dirty="0"/>
          </a:p>
        </p:txBody>
      </p:sp>
    </p:spTree>
    <p:extLst>
      <p:ext uri="{BB962C8B-B14F-4D97-AF65-F5344CB8AC3E}">
        <p14:creationId xmlns:p14="http://schemas.microsoft.com/office/powerpoint/2010/main" val="373012805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Print a membership card for a member.  Click  the link to view membership card.  &lt;1&gt; Only current membership cards are available.  This page will display as blank if membership is not active.  Click on the link to view and print a card. Members who have both Legion and Sons of the American Legion members will have 2 options. </a:t>
            </a:r>
            <a:endParaRPr lang="en-US" dirty="0"/>
          </a:p>
          <a:p>
            <a:endParaRPr lang="en-US" dirty="0"/>
          </a:p>
        </p:txBody>
      </p:sp>
    </p:spTree>
    <p:extLst>
      <p:ext uri="{BB962C8B-B14F-4D97-AF65-F5344CB8AC3E}">
        <p14:creationId xmlns:p14="http://schemas.microsoft.com/office/powerpoint/2010/main" val="310418591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A pdf document will open in your browser to save or print. </a:t>
            </a:r>
            <a:r>
              <a:rPr lang="en-US" dirty="0"/>
              <a:t>&lt;1&gt;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430215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200" b="0" i="0" dirty="0">
                <a:effectLst/>
                <a:latin typeface="Avenir Next" panose="020B0503020202020204" pitchFamily="34" charset="0"/>
                <a:ea typeface="+mn-ea"/>
                <a:cs typeface="+mn-cs"/>
                <a:sym typeface="Helvetica Neue"/>
              </a:rPr>
              <a:t>Primary contact information is found in the center of the page. You can also edit your primary mailing address, phone number and email address.  You cannot edit your name in this area.  Name updates can be made using the left menu option Name and Demographics</a:t>
            </a:r>
            <a:r>
              <a:rPr lang="en-US" sz="2400" i="0" dirty="0">
                <a:effectLst/>
                <a:latin typeface="Calibri" panose="020F0502020204030204" pitchFamily="34" charset="0"/>
                <a:ea typeface="Calibri" panose="020F0502020204030204" pitchFamily="34" charset="0"/>
                <a:cs typeface="Times New Roman" panose="02020603050405020304" pitchFamily="18" charset="0"/>
              </a:rPr>
              <a:t>.</a:t>
            </a:r>
            <a:endParaRPr lang="en-US" sz="2200" b="0" i="0" dirty="0">
              <a:effectLst/>
              <a:latin typeface="Avenir Next" panose="020B0503020202020204" pitchFamily="34" charset="0"/>
              <a:ea typeface="+mn-ea"/>
              <a:cs typeface="+mn-cs"/>
              <a:sym typeface="Helvetica Neue"/>
            </a:endParaRPr>
          </a:p>
        </p:txBody>
      </p:sp>
    </p:spTree>
    <p:extLst>
      <p:ext uri="{BB962C8B-B14F-4D97-AF65-F5344CB8AC3E}">
        <p14:creationId xmlns:p14="http://schemas.microsoft.com/office/powerpoint/2010/main" val="43473770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Committees lists offices held that are recorded on National’s membership system.  It will display current and past positions.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This area is view only and reflects officers reported to National HQs.  Officer updates are reported through your department using a post officers certification form.  Incorrect committee information should be reported to your department.</a:t>
            </a:r>
          </a:p>
        </p:txBody>
      </p:sp>
    </p:spTree>
    <p:extLst>
      <p:ext uri="{BB962C8B-B14F-4D97-AF65-F5344CB8AC3E}">
        <p14:creationId xmlns:p14="http://schemas.microsoft.com/office/powerpoint/2010/main" val="86563146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Paid up for life allows you to assist members with the online application.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Members that are already PUFL and expired members will result in an error.   Proceeding through the application provides the cost for PUFL membership either paid in full or using the 12-month payment plan.</a:t>
            </a:r>
          </a:p>
        </p:txBody>
      </p:sp>
    </p:spTree>
    <p:extLst>
      <p:ext uri="{BB962C8B-B14F-4D97-AF65-F5344CB8AC3E}">
        <p14:creationId xmlns:p14="http://schemas.microsoft.com/office/powerpoint/2010/main" val="346341786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Assign group permissions should be used with caution.  This tool allows adjutants and commanders to grant access to post and squadron membership to other members.</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To add, delete or edit management settings, click edit.</a:t>
            </a:r>
            <a:r>
              <a:rPr lang="en-US" dirty="0"/>
              <a:t> &lt;1&gt;  </a:t>
            </a:r>
          </a:p>
          <a:p>
            <a:endParaRPr lang="en-US" dirty="0"/>
          </a:p>
        </p:txBody>
      </p:sp>
    </p:spTree>
    <p:extLst>
      <p:ext uri="{BB962C8B-B14F-4D97-AF65-F5344CB8AC3E}">
        <p14:creationId xmlns:p14="http://schemas.microsoft.com/office/powerpoint/2010/main" val="295360376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provide the same access adjutants and commanders have, begin by selecting</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Online Group Manager.  This is the minimum permission requirement.  It provides access to view members and a quick link to member email addresses.  Selecting this option only results in view only and records cannot be updated.</a:t>
            </a:r>
            <a:endParaRPr lang="en-US" dirty="0"/>
          </a:p>
        </p:txBody>
      </p:sp>
    </p:spTree>
    <p:extLst>
      <p:ext uri="{BB962C8B-B14F-4D97-AF65-F5344CB8AC3E}">
        <p14:creationId xmlns:p14="http://schemas.microsoft.com/office/powerpoint/2010/main" val="349850684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Check Edit Individual Profile to grant authority to add and edit member information.  &lt;1&gt; Edit Group Profile provides access to View Members, Global Member Search, Group Attributes. Reports, Letters, Labels and Officer Materials.</a:t>
            </a:r>
          </a:p>
          <a:p>
            <a:endParaRPr lang="en-US" i="0" dirty="0">
              <a:solidFill>
                <a:srgbClr val="4D4D4D"/>
              </a:solidFill>
              <a:latin typeface="latoregular"/>
            </a:endParaRPr>
          </a:p>
          <a:p>
            <a:endParaRPr lang="en-US" i="0" dirty="0">
              <a:solidFill>
                <a:srgbClr val="4D4D4D"/>
              </a:solidFill>
              <a:latin typeface="latoregular"/>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4D4D4D"/>
              </a:solidFill>
              <a:latin typeface="Calibri"/>
              <a:cs typeface="Calibri"/>
            </a:endParaRPr>
          </a:p>
          <a:p>
            <a:endParaRPr lang="en-US" dirty="0"/>
          </a:p>
        </p:txBody>
      </p:sp>
    </p:spTree>
    <p:extLst>
      <p:ext uri="{BB962C8B-B14F-4D97-AF65-F5344CB8AC3E}">
        <p14:creationId xmlns:p14="http://schemas.microsoft.com/office/powerpoint/2010/main" val="15120684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Register or Order for a group is now the setting to allow other members to process membership online using Add/Modify transmittal.  This permission allows the member to renew, transfer and add new members as well as update payment information.</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&lt;1&gt; The last setting is only available to adjutants and commanders.  This setting allows the member to provide management settings for other members.</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After the desired management settings are assigned, click on the Save button.</a:t>
            </a:r>
            <a:endParaRPr lang="en-US" i="0" dirty="0">
              <a:solidFill>
                <a:srgbClr val="4D4D4D"/>
              </a:solidFill>
              <a:latin typeface="latoregular"/>
            </a:endParaRPr>
          </a:p>
          <a:p>
            <a:endParaRPr lang="en-US" dirty="0"/>
          </a:p>
        </p:txBody>
      </p:sp>
    </p:spTree>
    <p:extLst>
      <p:ext uri="{BB962C8B-B14F-4D97-AF65-F5344CB8AC3E}">
        <p14:creationId xmlns:p14="http://schemas.microsoft.com/office/powerpoint/2010/main" val="421401357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Permissions added will display.  The next time the member logs into their myLegion account, they will have access group membership.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&lt;1&gt; No end date is set when applying these permissions.  Permissions can be removed by returning to Edit and unchecking the selections. It is important to keep track of anyone given permission to others.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&lt;2&gt; Select back to view members to search for more names or select Group Profile to return to the group home page.</a:t>
            </a:r>
          </a:p>
          <a:p>
            <a:r>
              <a:rPr lang="en-US" sz="2200" b="0" i="0" dirty="0">
                <a:effectLst/>
                <a:latin typeface="Avenir Next" panose="020B0503020202020204" pitchFamily="34" charset="0"/>
                <a:ea typeface="+mn-ea"/>
                <a:cs typeface="+mn-cs"/>
                <a:sym typeface="Helvetica Neue"/>
              </a:rPr>
              <a:t> </a:t>
            </a:r>
          </a:p>
          <a:p>
            <a:endParaRPr lang="en-US" dirty="0"/>
          </a:p>
        </p:txBody>
      </p:sp>
    </p:spTree>
    <p:extLst>
      <p:ext uri="{BB962C8B-B14F-4D97-AF65-F5344CB8AC3E}">
        <p14:creationId xmlns:p14="http://schemas.microsoft.com/office/powerpoint/2010/main" val="47329962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2200" b="0" i="0" dirty="0">
                <a:effectLst/>
                <a:latin typeface="Avenir Next" panose="020B0503020202020204" pitchFamily="34" charset="0"/>
                <a:ea typeface="+mn-ea"/>
                <a:cs typeface="+mn-cs"/>
                <a:sym typeface="Helvetica Neue"/>
              </a:rPr>
              <a:t>myLegion allows you to email a single member or group or members.  The default browser for emailing through myLegion is Microsoft Outlook.</a:t>
            </a:r>
          </a:p>
          <a:p>
            <a:pPr hangingPunct="0"/>
            <a:r>
              <a:rPr lang="en-US" sz="2200" b="0" i="0" dirty="0">
                <a:effectLst/>
                <a:latin typeface="Avenir Next" panose="020B0503020202020204" pitchFamily="34" charset="0"/>
                <a:ea typeface="+mn-ea"/>
                <a:cs typeface="+mn-cs"/>
                <a:sym typeface="Helvetica Neue"/>
              </a:rPr>
              <a:t> </a:t>
            </a:r>
          </a:p>
          <a:p>
            <a:pPr hangingPunct="0"/>
            <a:r>
              <a:rPr lang="en-US" sz="2200" b="0" i="0" dirty="0">
                <a:effectLst/>
                <a:latin typeface="Avenir Next" panose="020B0503020202020204" pitchFamily="34" charset="0"/>
                <a:ea typeface="+mn-ea"/>
                <a:cs typeface="+mn-cs"/>
                <a:sym typeface="Helvetica Neue"/>
              </a:rPr>
              <a:t>Outlook imposes several email restrictions, including sending limits, attachment size limits, and message delivery restrictions, which can impact your email communications.</a:t>
            </a:r>
          </a:p>
        </p:txBody>
      </p:sp>
    </p:spTree>
    <p:extLst>
      <p:ext uri="{BB962C8B-B14F-4D97-AF65-F5344CB8AC3E}">
        <p14:creationId xmlns:p14="http://schemas.microsoft.com/office/powerpoint/2010/main" val="59163757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&lt;1&gt; To email and individual member, search them and click on the email hyperlink.  &lt;2&gt; This opens your email browser to write and send an email.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The default email browser is Microsoft Outlook.  If you are using another browser such as Gmail or yahoo, it will be required to set your browser-based email default preference.</a:t>
            </a:r>
            <a:endParaRPr lang="en-US" dirty="0"/>
          </a:p>
        </p:txBody>
      </p:sp>
    </p:spTree>
    <p:extLst>
      <p:ext uri="{BB962C8B-B14F-4D97-AF65-F5344CB8AC3E}">
        <p14:creationId xmlns:p14="http://schemas.microsoft.com/office/powerpoint/2010/main" val="311595821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4AF5E-B1E7-20EB-B8D1-68D002DE3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71BDD-B5B9-5219-A6BF-B86CC53E557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953A9DC-3909-D646-6AEF-D710FE7B311D}"/>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Email a group of members by first selecting the records.  The search fields allow you to filter the data.  Search for the members to email.  &lt;1&gt; Click View All.  &lt;2&gt; Check all names in the list by clicking the checkbox in the title row.  &lt;3&gt;Using the Actions menu, choose Send Email and click Go.</a:t>
            </a:r>
          </a:p>
          <a:p>
            <a:endParaRPr lang="en-US" dirty="0"/>
          </a:p>
        </p:txBody>
      </p:sp>
    </p:spTree>
    <p:extLst>
      <p:ext uri="{BB962C8B-B14F-4D97-AF65-F5344CB8AC3E}">
        <p14:creationId xmlns:p14="http://schemas.microsoft.com/office/powerpoint/2010/main" val="1874426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F6588-C469-F296-BE27-594BEF250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8031E-3A7A-3FF9-2733-DE7047F47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D62CB-860A-6016-3D0C-7E18583879A1}"/>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add an image to your record, click “Add” in your profile.  &lt;1&gt;You will be asked to choose a file.  Click on “choose file” to open saved images.  Note, only specified file types are supported.</a:t>
            </a:r>
          </a:p>
        </p:txBody>
      </p:sp>
    </p:spTree>
    <p:extLst>
      <p:ext uri="{BB962C8B-B14F-4D97-AF65-F5344CB8AC3E}">
        <p14:creationId xmlns:p14="http://schemas.microsoft.com/office/powerpoint/2010/main" val="64712342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MS Outlook opens with recipients in BCC.</a:t>
            </a:r>
          </a:p>
        </p:txBody>
      </p:sp>
    </p:spTree>
    <p:extLst>
      <p:ext uri="{BB962C8B-B14F-4D97-AF65-F5344CB8AC3E}">
        <p14:creationId xmlns:p14="http://schemas.microsoft.com/office/powerpoint/2010/main" val="330497527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B994-4844-0FB3-DB2E-2F325F5DA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B6D2-4C2E-6821-88E8-ECBDEFAE7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FB811-6798-20E7-79E4-0BF9EF1C7E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Online help is available from the top Menu “Find Help”.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Step by step instructions, videos and training presentations will assist with how to manage groups in MyLegion.  </a:t>
            </a:r>
          </a:p>
        </p:txBody>
      </p:sp>
    </p:spTree>
    <p:extLst>
      <p:ext uri="{BB962C8B-B14F-4D97-AF65-F5344CB8AC3E}">
        <p14:creationId xmlns:p14="http://schemas.microsoft.com/office/powerpoint/2010/main" val="93354665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819A-3636-20F7-AA17-BEFF99EC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90E3B-D372-72C8-29B7-2EAC994CA91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57C6EB2-3FD8-17E1-CB4F-7A77476DFBC7}"/>
              </a:ext>
            </a:extLst>
          </p:cNvPr>
          <p:cNvSpPr>
            <a:spLocks noGrp="1"/>
          </p:cNvSpPr>
          <p:nvPr>
            <p:ph type="body" idx="1"/>
          </p:nvPr>
        </p:nvSpPr>
        <p:spPr/>
        <p:txBody>
          <a:bodyPr/>
          <a:lstStyle/>
          <a:p>
            <a:r>
              <a:rPr lang="en-US" sz="2400" i="0" dirty="0"/>
              <a:t>Contact your myLegion support team to assist with questions and tools for MyLegion.  Email mylegion@legion.org or call 833-253-9995 Monday through Friday. </a:t>
            </a:r>
          </a:p>
        </p:txBody>
      </p:sp>
    </p:spTree>
    <p:extLst>
      <p:ext uri="{BB962C8B-B14F-4D97-AF65-F5344CB8AC3E}">
        <p14:creationId xmlns:p14="http://schemas.microsoft.com/office/powerpoint/2010/main" val="2368245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6671-DB6A-1F7A-0712-FE85D285F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D3CA8-4853-9C9C-99A9-D18D6BA0D0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85A5A-6EC0-6F98-41E2-142776BCFD0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Once you locate the image, click on the image and select “Open”.</a:t>
            </a:r>
          </a:p>
        </p:txBody>
      </p:sp>
    </p:spTree>
    <p:extLst>
      <p:ext uri="{BB962C8B-B14F-4D97-AF65-F5344CB8AC3E}">
        <p14:creationId xmlns:p14="http://schemas.microsoft.com/office/powerpoint/2010/main" val="2140091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E573-DB9D-AA7F-561F-453E95F2E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956F2-AA14-BA24-CCD1-AB89D3758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A8098-20BF-504D-9135-14A670ED0E9B}"/>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next step is to upload the file.  After the file upload it appears for review.  Click “save” to add the image.</a:t>
            </a:r>
          </a:p>
        </p:txBody>
      </p:sp>
    </p:spTree>
    <p:extLst>
      <p:ext uri="{BB962C8B-B14F-4D97-AF65-F5344CB8AC3E}">
        <p14:creationId xmlns:p14="http://schemas.microsoft.com/office/powerpoint/2010/main" val="805454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29C47-AA64-223B-115A-55270DB5F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18765-C73F-7324-BF08-E627557F6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06DB-24BD-06EE-691C-76456D7896D1}"/>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Images can be updated or removed.   Click edit below the image. &lt;1&gt;  Choose another file to replace or click “remove” to delete the image from your record.</a:t>
            </a:r>
          </a:p>
        </p:txBody>
      </p:sp>
    </p:spTree>
    <p:extLst>
      <p:ext uri="{BB962C8B-B14F-4D97-AF65-F5344CB8AC3E}">
        <p14:creationId xmlns:p14="http://schemas.microsoft.com/office/powerpoint/2010/main" val="1773406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i="0" dirty="0">
                <a:effectLst/>
                <a:latin typeface="Calibri" panose="020F0502020204030204" pitchFamily="34" charset="0"/>
                <a:ea typeface="Calibri" panose="020F0502020204030204" pitchFamily="34" charset="0"/>
                <a:cs typeface="Times New Roman" panose="02020603050405020304" pitchFamily="18" charset="0"/>
              </a:rPr>
              <a:t>Name and demographic information allows you to update your name, date of birth and gender.  If you notice your record is flagged as deceased in error, contact our department headquarters.  From the left menu, select Name &amp; Demographics to open the window.</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i="0" dirty="0">
                <a:effectLst/>
                <a:latin typeface="Calibri" panose="020F0502020204030204" pitchFamily="34" charset="0"/>
                <a:ea typeface="Calibri" panose="020F0502020204030204" pitchFamily="34" charset="0"/>
                <a:cs typeface="Times New Roman" panose="02020603050405020304" pitchFamily="18" charset="0"/>
              </a:rPr>
              <a:t>There are 2 sections in this area.  Each has an Edit option. Let’s look at the demographics section.  Click edit to the right of demographics.</a:t>
            </a:r>
          </a:p>
          <a:p>
            <a:endParaRPr lang="en-US" dirty="0"/>
          </a:p>
        </p:txBody>
      </p:sp>
    </p:spTree>
    <p:extLst>
      <p:ext uri="{BB962C8B-B14F-4D97-AF65-F5344CB8AC3E}">
        <p14:creationId xmlns:p14="http://schemas.microsoft.com/office/powerpoint/2010/main" val="2106351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i="0" dirty="0"/>
              <a:t>Enter updates and save.  Checking the deceased box will change member status to deceased.  Deceased status will stop renewal notices, publications and subscriptions and end any committee assignments.</a:t>
            </a:r>
          </a:p>
          <a:p>
            <a:endParaRPr lang="en-US" dirty="0"/>
          </a:p>
        </p:txBody>
      </p:sp>
    </p:spTree>
    <p:extLst>
      <p:ext uri="{BB962C8B-B14F-4D97-AF65-F5344CB8AC3E}">
        <p14:creationId xmlns:p14="http://schemas.microsoft.com/office/powerpoint/2010/main" val="1820433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Military service provides branch of service, conflict and retirement information and are required fields for Legion members.   Using the Add, Edit or Delete links you can manage this information.  Members can list multiple branches and conflicts. </a:t>
            </a:r>
          </a:p>
        </p:txBody>
      </p:sp>
    </p:spTree>
    <p:extLst>
      <p:ext uri="{BB962C8B-B14F-4D97-AF65-F5344CB8AC3E}">
        <p14:creationId xmlns:p14="http://schemas.microsoft.com/office/powerpoint/2010/main" val="245887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MyLegion is an American Legion website for Legion and Sons of the American Legion members.</a:t>
            </a:r>
          </a:p>
          <a:p>
            <a:endParaRPr lang="en-US" sz="2200" b="0" i="0" dirty="0">
              <a:effectLst/>
              <a:latin typeface="Avenir Next" panose="020B0503020202020204" pitchFamily="34" charset="0"/>
              <a:ea typeface="+mn-ea"/>
              <a:cs typeface="+mn-cs"/>
              <a:sym typeface="Helvetica Neue"/>
            </a:endParaRPr>
          </a:p>
          <a:p>
            <a:r>
              <a:rPr lang="en-US" dirty="0"/>
              <a:t>&lt;1&gt;</a:t>
            </a:r>
            <a:r>
              <a:rPr lang="en-US" sz="2200" b="0" i="0" dirty="0">
                <a:effectLst/>
                <a:latin typeface="Avenir Next" panose="020B0503020202020204" pitchFamily="34" charset="0"/>
                <a:ea typeface="+mn-ea"/>
                <a:cs typeface="+mn-cs"/>
                <a:sym typeface="Helvetica Neue"/>
              </a:rPr>
              <a:t> Membership details for both The American Legion and Sons of the American Legion are included in one account, along with any administrative tools and resources provided to adjutants and commanders.  </a:t>
            </a:r>
          </a:p>
          <a:p>
            <a:endParaRPr lang="en-US" sz="2200" b="0" i="0" dirty="0">
              <a:effectLst/>
              <a:latin typeface="Avenir Next" panose="020B0503020202020204" pitchFamily="34" charset="0"/>
              <a:ea typeface="+mn-ea"/>
              <a:cs typeface="+mn-cs"/>
              <a:sym typeface="Helvetica Neue"/>
            </a:endParaRPr>
          </a:p>
          <a:p>
            <a:r>
              <a:rPr lang="en-US" altLang="en-US" sz="2000" b="0" i="0" kern="1200" dirty="0">
                <a:solidFill>
                  <a:schemeClr val="tx1"/>
                </a:solidFill>
                <a:latin typeface="Avenir Next" panose="020B0503020202020204" pitchFamily="34" charset="0"/>
                <a:ea typeface="+mn-ea"/>
                <a:cs typeface="+mn-cs"/>
                <a:sym typeface="Helvetica Neue"/>
              </a:rPr>
              <a:t>&lt;2&gt;All accounts are individual.  </a:t>
            </a:r>
            <a:r>
              <a:rPr lang="en-US" sz="2200" b="0" i="0" dirty="0">
                <a:effectLst/>
                <a:latin typeface="Avenir Next" panose="020B0503020202020204" pitchFamily="34" charset="0"/>
                <a:ea typeface="+mn-ea"/>
                <a:cs typeface="+mn-cs"/>
                <a:sym typeface="Helvetica Neue"/>
              </a:rPr>
              <a:t>Post and Squadron membership is accessed through your individual MyLegion account.  Do not share your username and password with others.</a:t>
            </a:r>
          </a:p>
          <a:p>
            <a:endParaRPr lang="en-US" sz="2200" b="0" i="0" dirty="0">
              <a:effectLst/>
              <a:latin typeface="Avenir Next" panose="020B0503020202020204" pitchFamily="34" charset="0"/>
              <a:ea typeface="+mn-ea"/>
              <a:cs typeface="+mn-cs"/>
              <a:sym typeface="Helvetica Neue"/>
            </a:endParaRPr>
          </a:p>
          <a:p>
            <a:r>
              <a:rPr lang="en-US" altLang="en-US" sz="2000" b="0" i="0" kern="1200" dirty="0">
                <a:solidFill>
                  <a:schemeClr val="tx1"/>
                </a:solidFill>
                <a:latin typeface="Avenir Next" panose="020B0503020202020204" pitchFamily="34" charset="0"/>
                <a:ea typeface="+mn-ea"/>
                <a:cs typeface="+mn-cs"/>
                <a:sym typeface="Helvetica Neue"/>
              </a:rPr>
              <a:t>&lt;3&gt;</a:t>
            </a:r>
            <a:r>
              <a:rPr lang="en-US" sz="2200" b="0" i="0" dirty="0">
                <a:effectLst/>
                <a:latin typeface="Avenir Next" panose="020B0503020202020204" pitchFamily="34" charset="0"/>
                <a:ea typeface="+mn-ea"/>
                <a:cs typeface="+mn-cs"/>
                <a:sym typeface="Helvetica Neue"/>
              </a:rPr>
              <a:t>The Email used during registration must be on your membership record prior to registration.  Registering with an email not listed as your primary email will not provide access to membership details or leadership resources.</a:t>
            </a:r>
          </a:p>
        </p:txBody>
      </p:sp>
    </p:spTree>
    <p:extLst>
      <p:ext uri="{BB962C8B-B14F-4D97-AF65-F5344CB8AC3E}">
        <p14:creationId xmlns:p14="http://schemas.microsoft.com/office/powerpoint/2010/main" val="1261384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add or remove alternate phone number or email address you must use the left menu item “Contact Information”.</a:t>
            </a:r>
            <a:endParaRPr lang="en-US" sz="2400" i="0" dirty="0"/>
          </a:p>
          <a:p>
            <a:endParaRPr lang="en-US" sz="2400" i="0" dirty="0"/>
          </a:p>
          <a:p>
            <a:r>
              <a:rPr lang="en-US" sz="2200" b="0" i="0" dirty="0">
                <a:effectLst/>
                <a:latin typeface="Avenir Next" panose="020B0503020202020204" pitchFamily="34" charset="0"/>
                <a:ea typeface="+mn-ea"/>
                <a:cs typeface="+mn-cs"/>
                <a:sym typeface="Helvetica Neue"/>
              </a:rPr>
              <a:t>Main contact information is listed on leadership rosters and reports.  Use the add, update and delete links to maintain your contact information.</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All phone numbers and emails will display in this window.  Notice the email address does not have a delete option.  Main email address information cannot be deleted.  To update your email address, select the edit button.  It is required to have a main email address on your membership record to have a MyLegion account.</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If you are currently using your email address as your MyLegion username, updating the main email does not update your username.  It does update the email associated with your account.  Any future username or password requests will be sent to the primary  email address on file.</a:t>
            </a:r>
          </a:p>
        </p:txBody>
      </p:sp>
    </p:spTree>
    <p:extLst>
      <p:ext uri="{BB962C8B-B14F-4D97-AF65-F5344CB8AC3E}">
        <p14:creationId xmlns:p14="http://schemas.microsoft.com/office/powerpoint/2010/main" val="2218246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Addresses allow you to add an alternate address and set address preferences.  Information set as Main is the primary contact information and cannot be deleted.</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Only one main contact can be assigned.  You can add alternate address information for subscriptions and committee communications.  </a:t>
            </a:r>
          </a:p>
        </p:txBody>
      </p:sp>
    </p:spTree>
    <p:extLst>
      <p:ext uri="{BB962C8B-B14F-4D97-AF65-F5344CB8AC3E}">
        <p14:creationId xmlns:p14="http://schemas.microsoft.com/office/powerpoint/2010/main" val="376977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Emergency contact information can be useful in case of an emergency if you are attending a convention, event, or visiting your local post.</a:t>
            </a:r>
            <a:endParaRPr lang="en-US" sz="2400" i="0" dirty="0"/>
          </a:p>
          <a:p>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b="0" i="0" dirty="0">
                <a:effectLst/>
                <a:latin typeface="Avenir Next" panose="020B0503020202020204" pitchFamily="34" charset="0"/>
                <a:ea typeface="+mn-ea"/>
                <a:cs typeface="+mn-cs"/>
                <a:sym typeface="Helvetica Neue"/>
              </a:rPr>
              <a:t>Add single or multiple contacts and designate the priority of who to contact via phone. </a:t>
            </a:r>
            <a:r>
              <a:rPr lang="en-US" sz="2400" i="0" dirty="0">
                <a:effectLst/>
                <a:latin typeface="Calibri" panose="020F0502020204030204" pitchFamily="34" charset="0"/>
                <a:ea typeface="Calibri" panose="020F0502020204030204" pitchFamily="34" charset="0"/>
                <a:cs typeface="Times New Roman" panose="02020603050405020304" pitchFamily="18" charset="0"/>
              </a:rPr>
              <a:t>&lt;1&gt; Click “Add New Emergency Contact”, enter data and save. </a:t>
            </a:r>
          </a:p>
          <a:p>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0" dirty="0">
                <a:effectLst/>
                <a:latin typeface="Calibri" panose="020F0502020204030204" pitchFamily="34" charset="0"/>
                <a:ea typeface="Calibri" panose="020F0502020204030204" pitchFamily="34" charset="0"/>
                <a:cs typeface="Times New Roman" panose="02020603050405020304" pitchFamily="18" charset="0"/>
              </a:rPr>
              <a:t>You can add multiple contacts or delete/edit as needed.</a:t>
            </a:r>
          </a:p>
        </p:txBody>
      </p:sp>
    </p:spTree>
    <p:extLst>
      <p:ext uri="{BB962C8B-B14F-4D97-AF65-F5344CB8AC3E}">
        <p14:creationId xmlns:p14="http://schemas.microsoft.com/office/powerpoint/2010/main" val="3481025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Username/Password allows users to update log in credentials.  This link opens a self-service window that shows your current username and primary email associated with your account. </a:t>
            </a:r>
            <a:endParaRPr lang="en-US" sz="2400" i="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Notice a new tab opens in your browser.  When complete with reviewing or updating information, close the tab to return to your MyLegion account.</a:t>
            </a:r>
            <a:endParaRPr lang="en-US" sz="2400" i="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0" dirty="0">
              <a:effectLst/>
              <a:latin typeface="Calibri" panose="020F0502020204030204" pitchFamily="34" charset="0"/>
              <a:cs typeface="Times New Roman" panose="02020603050405020304" pitchFamily="18" charset="0"/>
            </a:endParaRPr>
          </a:p>
          <a:p>
            <a:r>
              <a:rPr lang="en-US" sz="2400" i="0" dirty="0"/>
              <a:t>Your account profile includes username and primary email address.  MyLegion accounts are associated with the primary email address on file.  Your username does not have to be an email address but is recommended.  </a:t>
            </a:r>
          </a:p>
          <a:p>
            <a:endParaRPr lang="en-US" sz="2400" i="0" dirty="0"/>
          </a:p>
          <a:p>
            <a:r>
              <a:rPr lang="en-US" sz="2400" i="0" dirty="0"/>
              <a:t>The email address listed in the self-service window is the primary, or main email address.  Updating the email in Username/Password directs all future forgot username and passwords to this email.  </a:t>
            </a:r>
          </a:p>
          <a:p>
            <a:endParaRPr lang="en-US" sz="2400" i="0" dirty="0"/>
          </a:p>
          <a:p>
            <a:r>
              <a:rPr lang="en-US" sz="2400" i="0" dirty="0"/>
              <a:t>You can also enable or disable 2 factor authentication from this window.  Enter new information and save.  </a:t>
            </a:r>
            <a:endParaRPr lang="en-US" sz="2400" i="0" dirty="0">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01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update your password in the self-service window you must know your current password. If you have logged in with a saved password and do not know it, use the “Send Password Reset Link” where a link will be sent to your primary email address.</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If you know your current password, enter it with the new password and click ‘Update Password’.</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Password requirements include:  1 Uppercase letter, 1 Lowercase letter, 1 Number, 1 symbol, and have an eight-character minimum.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0" dirty="0">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296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Like many other web applications, myLegion users can log in using other online identities as a single sign on process.  Allowing fewer passwords to remember</a:t>
            </a:r>
            <a:r>
              <a:rPr lang="en-US" sz="2400" i="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i="1" dirty="0"/>
          </a:p>
        </p:txBody>
      </p:sp>
    </p:spTree>
    <p:extLst>
      <p:ext uri="{BB962C8B-B14F-4D97-AF65-F5344CB8AC3E}">
        <p14:creationId xmlns:p14="http://schemas.microsoft.com/office/powerpoint/2010/main" val="592204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Two-factor authentication is an extra layer of security to ensure that you're the only person who can access your account, even if someone knows your password. This extra security measure requires you to verify your identity using a randomized code we'll send you each time you attempt to log in.</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If you set up 2 factor authentication, you can disable through self-service.</a:t>
            </a:r>
          </a:p>
        </p:txBody>
      </p:sp>
    </p:spTree>
    <p:extLst>
      <p:ext uri="{BB962C8B-B14F-4D97-AF65-F5344CB8AC3E}">
        <p14:creationId xmlns:p14="http://schemas.microsoft.com/office/powerpoint/2010/main" val="2798991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To print your membership card, go to Membership Card.  </a:t>
            </a:r>
          </a:p>
          <a:p>
            <a:r>
              <a:rPr lang="en-US" sz="2200" b="0" i="0" dirty="0">
                <a:effectLst/>
                <a:latin typeface="Avenir Next" panose="020B0503020202020204" pitchFamily="34" charset="0"/>
                <a:ea typeface="+mn-ea"/>
                <a:cs typeface="+mn-cs"/>
                <a:sym typeface="Helvetica Neue"/>
              </a:rPr>
              <a:t>If you are a new member, please allow up to 30 minutes for your digital card to become available.</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Legion and Sons of the American Legion membership cards can be printed.  Only current membership cards are available.  Legion and Sons of the American Legion membership cards can be printed.  Only current membership cards are available. Click the link for the card to print.  </a:t>
            </a:r>
          </a:p>
        </p:txBody>
      </p:sp>
    </p:spTree>
    <p:extLst>
      <p:ext uri="{BB962C8B-B14F-4D97-AF65-F5344CB8AC3E}">
        <p14:creationId xmlns:p14="http://schemas.microsoft.com/office/powerpoint/2010/main" val="2329486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The card is available to print or save from your web browser.  A pdf document will open in your browser to save or print.</a:t>
            </a:r>
            <a:r>
              <a:rPr lang="en-US" dirty="0"/>
              <a:t>&lt;1&gt;</a:t>
            </a:r>
          </a:p>
        </p:txBody>
      </p:sp>
    </p:spTree>
    <p:extLst>
      <p:ext uri="{BB962C8B-B14F-4D97-AF65-F5344CB8AC3E}">
        <p14:creationId xmlns:p14="http://schemas.microsoft.com/office/powerpoint/2010/main" val="1418318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View membership status and manage automated renewal in Membership Details.</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MyLegion allows you to set up auto renewal.  Members set up for auto renewal will have their credit cards charged and do not receive renewal notices.  Auto renew is available for both American Legion and Sons of the American Legion members.  You will have to set up each auto renewal separate if you are a dual member.</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A credit card must be saved prior to setting up auto renewal.  Credit card information is stored in Saved Credit Cards.</a:t>
            </a:r>
          </a:p>
        </p:txBody>
      </p:sp>
    </p:spTree>
    <p:extLst>
      <p:ext uri="{BB962C8B-B14F-4D97-AF65-F5344CB8AC3E}">
        <p14:creationId xmlns:p14="http://schemas.microsoft.com/office/powerpoint/2010/main" val="342881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Before registering an account, you may want to verify your email address is correct on your membership record with your post or department leadership.  All MyLegion accounts are to be registered with the primary email address.  Registering without an email on your membership record will create an account with no member details.</a:t>
            </a:r>
            <a:r>
              <a:rPr lang="en-US" sz="2200" b="0" i="0" dirty="0">
                <a:effectLst/>
                <a:latin typeface="Avenir Next" panose="020B0503020202020204" pitchFamily="34" charset="0"/>
                <a:ea typeface="+mn-ea"/>
                <a:cs typeface="+mn-cs"/>
                <a:sym typeface="Helvetica Neue"/>
              </a:rPr>
              <a:t> Before registering an account, you may want to verify your email address is correct on your membership record with your post or department leadership.  All MyLegion accounts are to be registered with the primary email address.  Registering without an email on your membership record will create an account with no member details.</a:t>
            </a:r>
          </a:p>
          <a:p>
            <a:endParaRPr lang="en-US" dirty="0"/>
          </a:p>
          <a:p>
            <a:endParaRPr lang="en-US" dirty="0"/>
          </a:p>
          <a:p>
            <a:r>
              <a:rPr lang="en-US" dirty="0"/>
              <a:t>&lt;1&gt; </a:t>
            </a:r>
            <a:r>
              <a:rPr lang="en-US" sz="2200" b="0" i="0" dirty="0">
                <a:effectLst/>
                <a:latin typeface="Avenir Next" panose="020B0503020202020204" pitchFamily="34" charset="0"/>
                <a:ea typeface="+mn-ea"/>
                <a:cs typeface="+mn-cs"/>
                <a:sym typeface="Helvetica Neue"/>
              </a:rPr>
              <a:t>Open your email browser to receive an email that will be sent.  During registration, a one-time password is sent to complete  registration with email verification. </a:t>
            </a:r>
          </a:p>
          <a:p>
            <a:pPr marR="0" fontAlgn="base">
              <a:spcBef>
                <a:spcPts val="0"/>
              </a:spcBef>
              <a:spcAft>
                <a:spcPts val="0"/>
              </a:spcAft>
            </a:pPr>
            <a:endParaRPr lang="en-US" altLang="en-US" sz="2400" kern="1200" dirty="0">
              <a:solidFill>
                <a:schemeClr val="tx1"/>
              </a:solidFill>
              <a:latin typeface="+mn-lt"/>
              <a:ea typeface="+mn-ea"/>
              <a:cs typeface="+mn-cs"/>
            </a:endParaRPr>
          </a:p>
          <a:p>
            <a:pPr marR="0" fontAlgn="base">
              <a:spcBef>
                <a:spcPts val="0"/>
              </a:spcBef>
              <a:spcAft>
                <a:spcPts val="0"/>
              </a:spcAft>
            </a:pPr>
            <a:r>
              <a:rPr lang="en-US" altLang="en-US" sz="2400" kern="1200" dirty="0">
                <a:solidFill>
                  <a:schemeClr val="tx1"/>
                </a:solidFill>
                <a:latin typeface="+mn-lt"/>
                <a:ea typeface="+mn-ea"/>
                <a:cs typeface="+mn-cs"/>
              </a:rPr>
              <a:t>&lt;2&gt;Be prepared to create a password.  Password requirements include:  &lt;3&gt; 1 Uppercase letter,  1 Lowercase letter,  1 Number,  1 symbol, and have an eight (8) character minimum.</a:t>
            </a:r>
          </a:p>
          <a:p>
            <a:endParaRPr lang="en-US" dirty="0"/>
          </a:p>
        </p:txBody>
      </p:sp>
    </p:spTree>
    <p:extLst>
      <p:ext uri="{BB962C8B-B14F-4D97-AF65-F5344CB8AC3E}">
        <p14:creationId xmlns:p14="http://schemas.microsoft.com/office/powerpoint/2010/main" val="163806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Paid Up For Life opens the paid up for life application for Legion members.</a:t>
            </a:r>
          </a:p>
        </p:txBody>
      </p:sp>
    </p:spTree>
    <p:extLst>
      <p:ext uri="{BB962C8B-B14F-4D97-AF65-F5344CB8AC3E}">
        <p14:creationId xmlns:p14="http://schemas.microsoft.com/office/powerpoint/2010/main" val="2103802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38D4D-57BB-2643-6D47-2588F08A5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24643-2729-41EF-1F48-244ED22D0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D5862-1077-75A3-5E91-2E13E207492A}"/>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application provides a quote to purchase or set up a time payment plan.</a:t>
            </a:r>
          </a:p>
        </p:txBody>
      </p:sp>
    </p:spTree>
    <p:extLst>
      <p:ext uri="{BB962C8B-B14F-4D97-AF65-F5344CB8AC3E}">
        <p14:creationId xmlns:p14="http://schemas.microsoft.com/office/powerpoint/2010/main" val="2676780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American Legion offers exclusive discount programs for members of The American Legion and Sons of the American Legion.  Discount provider information and codes are only available to members.</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Discount codes are found only when logged into myLegion or legion.org.  Select the area of interest to view provider contact information and exclusive discount codes.</a:t>
            </a:r>
          </a:p>
        </p:txBody>
      </p:sp>
    </p:spTree>
    <p:extLst>
      <p:ext uri="{BB962C8B-B14F-4D97-AF65-F5344CB8AC3E}">
        <p14:creationId xmlns:p14="http://schemas.microsoft.com/office/powerpoint/2010/main" val="3008945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Committees list current, future and past positions reported to national headquarters.   Missing information regarding your officer history can be clarified through your department headquarters.</a:t>
            </a:r>
          </a:p>
        </p:txBody>
      </p:sp>
    </p:spTree>
    <p:extLst>
      <p:ext uri="{BB962C8B-B14F-4D97-AF65-F5344CB8AC3E}">
        <p14:creationId xmlns:p14="http://schemas.microsoft.com/office/powerpoint/2010/main" val="15191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Dispatch is an American Legion National Headquarters monthly online newsletter that provides post, district and department leaders with news relevant to membership, post activities and national American Legion news.</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A monthly Digital Dispatch e-newsletter is sent directly to subscribers’ email inboxes. The e-newsletter features headlines with clickable links to the full stories on the Digital Dispatch web page, </a:t>
            </a:r>
            <a:r>
              <a:rPr lang="en-US" sz="2200" b="0" i="0" u="none" strike="noStrike" dirty="0">
                <a:effectLst/>
                <a:latin typeface="Avenir Next" panose="020B0503020202020204" pitchFamily="34" charset="0"/>
                <a:ea typeface="+mn-ea"/>
                <a:cs typeface="+mn-cs"/>
                <a:sym typeface="Helvetica Neue"/>
                <a:hlinkClick r:id="rId3"/>
              </a:rPr>
              <a:t>www.legion.org/dispatch</a:t>
            </a:r>
            <a:r>
              <a:rPr lang="en-US" sz="2200" b="0" i="0" dirty="0">
                <a:effectLst/>
                <a:latin typeface="Avenir Next" panose="020B0503020202020204" pitchFamily="34" charset="0"/>
                <a:ea typeface="+mn-ea"/>
                <a:cs typeface="+mn-cs"/>
                <a:sym typeface="Helvetica Neue"/>
              </a:rPr>
              <a:t>. </a:t>
            </a:r>
          </a:p>
          <a:p>
            <a:endParaRPr lang="en-US" sz="2400" i="0" dirty="0"/>
          </a:p>
        </p:txBody>
      </p:sp>
    </p:spTree>
    <p:extLst>
      <p:ext uri="{BB962C8B-B14F-4D97-AF65-F5344CB8AC3E}">
        <p14:creationId xmlns:p14="http://schemas.microsoft.com/office/powerpoint/2010/main" val="2855728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E-newsletters allows you to opt in or out of online subscriptions. There are 3 sections.  Flag &amp; Emblem, Media, and Membership.</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Check the box to select individual subscriptions.  Unless specified these subscriptions will be emailed to the main email address on file. </a:t>
            </a:r>
          </a:p>
          <a:p>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Once all options are selected, save changes.</a:t>
            </a:r>
          </a:p>
        </p:txBody>
      </p:sp>
    </p:spTree>
    <p:extLst>
      <p:ext uri="{BB962C8B-B14F-4D97-AF65-F5344CB8AC3E}">
        <p14:creationId xmlns:p14="http://schemas.microsoft.com/office/powerpoint/2010/main" val="25429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Members receive a 12-month free subscription to The American Legion Magazine.  This publication has gone digital. Current and past issues for 2 years are in your My Account subscriptions menu.  To view past issues, go to archives using the upper menu Magazine option.</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Expired members will receive an Access Denied message.  Access to online magazine requires active  American Legion, Sons of the American Legion membership, or paid subscription.</a:t>
            </a:r>
          </a:p>
          <a:p>
            <a:endParaRPr lang="en-US" sz="2200" b="0" i="0" dirty="0">
              <a:effectLst/>
              <a:latin typeface="Avenir Next" panose="020B0503020202020204" pitchFamily="34" charset="0"/>
              <a:ea typeface="+mn-ea"/>
              <a:cs typeface="+mn-cs"/>
              <a:sym typeface="Helvetica Neue"/>
            </a:endParaRPr>
          </a:p>
        </p:txBody>
      </p:sp>
    </p:spTree>
    <p:extLst>
      <p:ext uri="{BB962C8B-B14F-4D97-AF65-F5344CB8AC3E}">
        <p14:creationId xmlns:p14="http://schemas.microsoft.com/office/powerpoint/2010/main" val="99487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t>Purchase history shows current open orders and history of payments made for membership and subscriptions.   Expand the date range to view past payments.</a:t>
            </a:r>
          </a:p>
        </p:txBody>
      </p:sp>
    </p:spTree>
    <p:extLst>
      <p:ext uri="{BB962C8B-B14F-4D97-AF65-F5344CB8AC3E}">
        <p14:creationId xmlns:p14="http://schemas.microsoft.com/office/powerpoint/2010/main" val="46447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77D29-498C-2FB2-CA8C-40D229086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4F3EF-5A1D-A231-D485-D273A5EC1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5A1FD-6DC4-F98A-6D1E-F66AC699E63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Donation history provides a date range search to view donations made to American Legion Charities.</a:t>
            </a:r>
            <a:endParaRPr lang="en-US" sz="2400" b="0" i="0" dirty="0"/>
          </a:p>
        </p:txBody>
      </p:sp>
    </p:spTree>
    <p:extLst>
      <p:ext uri="{BB962C8B-B14F-4D97-AF65-F5344CB8AC3E}">
        <p14:creationId xmlns:p14="http://schemas.microsoft.com/office/powerpoint/2010/main" val="990055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t>Members can enter, maintain, and save credit card information for auto renewal, donations, and purchases.  </a:t>
            </a:r>
          </a:p>
          <a:p>
            <a:endParaRPr lang="en-US" sz="2400" b="0" i="0" dirty="0"/>
          </a:p>
          <a:p>
            <a:r>
              <a:rPr lang="en-US" sz="2400" b="0" i="0" dirty="0"/>
              <a:t>If no card is stored, you can add one.  Go to add New Card, enter card information and Save. </a:t>
            </a:r>
          </a:p>
          <a:p>
            <a:endParaRPr lang="en-US" sz="2400" b="0" i="0" dirty="0"/>
          </a:p>
          <a:p>
            <a:r>
              <a:rPr lang="en-US" sz="2400" b="0" i="0" dirty="0"/>
              <a:t>At any time, you can update, remove or add another card.</a:t>
            </a:r>
          </a:p>
        </p:txBody>
      </p:sp>
    </p:spTree>
    <p:extLst>
      <p:ext uri="{BB962C8B-B14F-4D97-AF65-F5344CB8AC3E}">
        <p14:creationId xmlns:p14="http://schemas.microsoft.com/office/powerpoint/2010/main" val="230112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i="0" dirty="0">
                <a:cs typeface="Calibri"/>
              </a:rPr>
              <a:t>The American Legion National website is legion.org.  Located at the top of the page is a link for MyLegion. </a:t>
            </a:r>
          </a:p>
          <a:p>
            <a:endParaRPr lang="en-US" dirty="0"/>
          </a:p>
        </p:txBody>
      </p:sp>
    </p:spTree>
    <p:extLst>
      <p:ext uri="{BB962C8B-B14F-4D97-AF65-F5344CB8AC3E}">
        <p14:creationId xmlns:p14="http://schemas.microsoft.com/office/powerpoint/2010/main" val="922182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B994-4844-0FB3-DB2E-2F325F5DA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B6D2-4C2E-6821-88E8-ECBDEFAE7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FB811-6798-20E7-79E4-0BF9EF1C7EF0}"/>
              </a:ext>
            </a:extLst>
          </p:cNvPr>
          <p:cNvSpPr>
            <a:spLocks noGrp="1"/>
          </p:cNvSpPr>
          <p:nvPr>
            <p:ph type="body" idx="1"/>
          </p:nvPr>
        </p:nvSpPr>
        <p:spPr/>
        <p:txBody>
          <a:bodyPr/>
          <a:lstStyle/>
          <a:p>
            <a:r>
              <a:rPr lang="en-US" sz="1400" i="0" dirty="0"/>
              <a:t>Learn more about MyLegion using “Find Help” and go to How to use MyLegion.org.  </a:t>
            </a:r>
          </a:p>
        </p:txBody>
      </p:sp>
    </p:spTree>
    <p:extLst>
      <p:ext uri="{BB962C8B-B14F-4D97-AF65-F5344CB8AC3E}">
        <p14:creationId xmlns:p14="http://schemas.microsoft.com/office/powerpoint/2010/main" val="24743904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MyLegion is The American  Legion’s membership website.  Through MyLegion, members of The American Legion and Sons of the American Legion can view and manage their membership on file at National Headquarters.  Adjutants and commanders, through their individual accounts, will have a My Groups area to assist with post and squadron administrative tasks.</a:t>
            </a:r>
          </a:p>
          <a:p>
            <a:endParaRPr lang="en-US" dirty="0"/>
          </a:p>
        </p:txBody>
      </p:sp>
    </p:spTree>
    <p:extLst>
      <p:ext uri="{BB962C8B-B14F-4D97-AF65-F5344CB8AC3E}">
        <p14:creationId xmlns:p14="http://schemas.microsoft.com/office/powerpoint/2010/main" val="3415745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4024-D784-41F4-F925-0E3E64909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C8524-D9C6-F132-06C6-0104E4C83F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3EA0350-8A5F-6E5B-07F5-8995F523413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i="0" dirty="0">
                <a:effectLst/>
                <a:latin typeface="Calibri" panose="020F0502020204030204" pitchFamily="34" charset="0"/>
                <a:ea typeface="Calibri" panose="020F0502020204030204" pitchFamily="34" charset="0"/>
                <a:cs typeface="Times New Roman" panose="02020603050405020304" pitchFamily="18" charset="0"/>
              </a:rPr>
              <a:t>MyLegion first displays information about your membership for both The American Legion and Sons of the American Legion.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i="0" dirty="0">
                <a:effectLst/>
                <a:latin typeface="Calibri" panose="020F0502020204030204" pitchFamily="34" charset="0"/>
                <a:ea typeface="Calibri" panose="020F0502020204030204" pitchFamily="34" charset="0"/>
                <a:cs typeface="Times New Roman" panose="02020603050405020304" pitchFamily="18" charset="0"/>
              </a:rPr>
              <a:t>Adjutants, commanders and assigned administrators will have a My Groups menu.  My Groups is the administrative side of myLegion available to.  &lt;1&gt; </a:t>
            </a:r>
            <a:r>
              <a:rPr lang="en-US" sz="2000" i="0" dirty="0">
                <a:effectLst/>
                <a:latin typeface="Calibri" panose="020F0502020204030204" pitchFamily="34" charset="0"/>
                <a:ea typeface="Calibri" panose="020F0502020204030204" pitchFamily="34" charset="0"/>
                <a:cs typeface="Times New Roman" panose="02020603050405020304" pitchFamily="18" charset="0"/>
              </a:rPr>
              <a:t>If you do not have a My Groups menu and are a current adjutant or commander, contact your department headquarters.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Tree>
    <p:extLst>
      <p:ext uri="{BB962C8B-B14F-4D97-AF65-F5344CB8AC3E}">
        <p14:creationId xmlns:p14="http://schemas.microsoft.com/office/powerpoint/2010/main" val="1614630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E2595-0C7D-3EFF-3CAC-EC4DB0E95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64D82-056E-F454-6020-E708E8F85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CF089-4755-14C3-F33E-9C15BB9B8DC6}"/>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Groups are defined as a post, squadron, county, district, detachment and department.  Adjutants and commanders have My Groups by default.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With each group, adjutants and commanders will have an officer’s group.  Officer groups provide a list of current and future officers.  It is not the group to select to perform administrative tasks</a:t>
            </a:r>
            <a:r>
              <a:rPr lang="en-US" sz="2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52696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B994-4844-0FB3-DB2E-2F325F5DA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8B6D2-4C2E-6821-88E8-ECBDEFAE7C3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00FB811-6798-20E7-79E4-0BF9EF1C7EF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i="0" dirty="0">
                <a:effectLst/>
                <a:latin typeface="Calibri" panose="020F0502020204030204" pitchFamily="34" charset="0"/>
                <a:ea typeface="Calibri" panose="020F0502020204030204" pitchFamily="34" charset="0"/>
                <a:cs typeface="Times New Roman" panose="02020603050405020304" pitchFamily="18" charset="0"/>
              </a:rPr>
              <a:t>This member is a post adjutant and has 4 groups by default.  &lt;1&gt; Legion leadership have access to both Legion and Sons of the American Legion groups.  &lt;2&gt; Officer groups are view only.  Officer groups lists the officers on file.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i="0" dirty="0">
                <a:effectLst/>
                <a:latin typeface="Calibri" panose="020F0502020204030204" pitchFamily="34" charset="0"/>
                <a:ea typeface="Calibri" panose="020F0502020204030204" pitchFamily="34" charset="0"/>
                <a:cs typeface="Times New Roman" panose="02020603050405020304" pitchFamily="18" charset="0"/>
              </a:rPr>
              <a:t>Clicking on the group will navigate you to the administrative side of MyLegion.  Let’s look at an officer’s group.  &lt;4&gt;</a:t>
            </a:r>
          </a:p>
          <a:p>
            <a:endParaRPr lang="en-US" dirty="0"/>
          </a:p>
        </p:txBody>
      </p:sp>
    </p:spTree>
    <p:extLst>
      <p:ext uri="{BB962C8B-B14F-4D97-AF65-F5344CB8AC3E}">
        <p14:creationId xmlns:p14="http://schemas.microsoft.com/office/powerpoint/2010/main" val="1712578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Officer group allows you to view officers reported and entered in national’s membership system. &lt;1&gt; </a:t>
            </a:r>
            <a:r>
              <a:rPr lang="en-US" sz="2000" b="0" i="0" dirty="0">
                <a:solidFill>
                  <a:schemeClr val="tx1"/>
                </a:solidFill>
                <a:effectLst/>
                <a:latin typeface="Calibri" panose="020F0502020204030204" pitchFamily="34" charset="0"/>
                <a:cs typeface="Times New Roman" panose="02020603050405020304" pitchFamily="18" charset="0"/>
              </a:rPr>
              <a:t>Report officers through your department headquarters using the Officer Certification form.  &lt;2&gt; </a:t>
            </a:r>
            <a:r>
              <a:rPr lang="en-US" sz="2000" b="0" i="0" dirty="0">
                <a:solidFill>
                  <a:srgbClr val="FF0000"/>
                </a:solidFill>
                <a:effectLst/>
                <a:latin typeface="Calibri" panose="020F0502020204030204" pitchFamily="34" charset="0"/>
                <a:cs typeface="Times New Roman" panose="02020603050405020304" pitchFamily="18" charset="0"/>
              </a:rPr>
              <a:t>You can view future officers already recorded.  &lt;3&gt; </a:t>
            </a:r>
            <a:r>
              <a:rPr lang="en-US" sz="2000" b="0" i="0" dirty="0">
                <a:solidFill>
                  <a:schemeClr val="tx1"/>
                </a:solidFill>
                <a:effectLst/>
                <a:latin typeface="Calibri" panose="020F0502020204030204" pitchFamily="34" charset="0"/>
                <a:cs typeface="Times New Roman" panose="02020603050405020304" pitchFamily="18" charset="0"/>
              </a:rPr>
              <a:t>Officer updates cannot be made through MyLegion.</a:t>
            </a:r>
            <a:r>
              <a:rPr lang="en-US" sz="2000" b="1" i="1" dirty="0">
                <a:solidFill>
                  <a:srgbClr val="FF0000"/>
                </a:solidFill>
                <a:effectLst/>
                <a:latin typeface="Calibri" panose="020F0502020204030204" pitchFamily="34" charset="0"/>
                <a:cs typeface="Times New Roman" panose="02020603050405020304" pitchFamily="18" charset="0"/>
              </a:rPr>
              <a:t> </a:t>
            </a:r>
            <a:endParaRPr lang="en-US" b="0" i="0" dirty="0"/>
          </a:p>
        </p:txBody>
      </p:sp>
    </p:spTree>
    <p:extLst>
      <p:ext uri="{BB962C8B-B14F-4D97-AF65-F5344CB8AC3E}">
        <p14:creationId xmlns:p14="http://schemas.microsoft.com/office/powerpoint/2010/main" val="2066242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111B-7D93-7965-6D99-3DE6B3AE0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1FF46-57F9-9025-E7A4-2132404BA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02EA3-336A-CF6C-9B8F-6F4599A50943}"/>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Send an email to all or selected officers, select the records, go to the Actions menu and choose Send Email.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400" dirty="0">
                <a:solidFill>
                  <a:schemeClr val="tx1"/>
                </a:solidFill>
              </a:rPr>
              <a:t>Outlook is the default browser for emailing through myLegion.  Outlook imposes several email restrictions, including sending limits, attachment size limits, and message delivery restrictions, which can impact your email communications.</a:t>
            </a: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p>
        </p:txBody>
      </p:sp>
    </p:spTree>
    <p:extLst>
      <p:ext uri="{BB962C8B-B14F-4D97-AF65-F5344CB8AC3E}">
        <p14:creationId xmlns:p14="http://schemas.microsoft.com/office/powerpoint/2010/main" val="2526774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Notice the email addresses are in as a blind copy.  Recipients of the email cannot see who else received the message.</a:t>
            </a:r>
            <a:endParaRPr lang="en-US" b="0" i="0" dirty="0"/>
          </a:p>
        </p:txBody>
      </p:sp>
    </p:spTree>
    <p:extLst>
      <p:ext uri="{BB962C8B-B14F-4D97-AF65-F5344CB8AC3E}">
        <p14:creationId xmlns:p14="http://schemas.microsoft.com/office/powerpoint/2010/main" val="1760651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Click on the email address of a single member and an email will open.  &lt;1&gt;</a:t>
            </a:r>
            <a:endParaRPr lang="en-US" b="0" i="0" dirty="0"/>
          </a:p>
        </p:txBody>
      </p:sp>
    </p:spTree>
    <p:extLst>
      <p:ext uri="{BB962C8B-B14F-4D97-AF65-F5344CB8AC3E}">
        <p14:creationId xmlns:p14="http://schemas.microsoft.com/office/powerpoint/2010/main" val="14323236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000" i="0" dirty="0">
                <a:effectLst/>
                <a:latin typeface="Calibri" panose="020F0502020204030204" pitchFamily="34" charset="0"/>
                <a:ea typeface="Calibri" panose="020F0502020204030204" pitchFamily="34" charset="0"/>
                <a:cs typeface="Times New Roman" panose="02020603050405020304" pitchFamily="18" charset="0"/>
              </a:rPr>
              <a:t>Selecting the post group takes you to a Group Profile page which is the administrative side of MyLegion.  A new left hand “My Views” menu  &lt;1&gt; of administrative tools such as reports, online membership processing, member management, group information and officer materials.  </a:t>
            </a:r>
          </a:p>
        </p:txBody>
      </p:sp>
    </p:spTree>
    <p:extLst>
      <p:ext uri="{BB962C8B-B14F-4D97-AF65-F5344CB8AC3E}">
        <p14:creationId xmlns:p14="http://schemas.microsoft.com/office/powerpoint/2010/main" val="149343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2B248-F210-4A5F-1C27-2EED9D70B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0233B-388F-1B07-7429-046B89C9241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D437782-E441-112D-6051-401412EDA8E6}"/>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i="0" dirty="0">
                <a:cs typeface="Calibri"/>
              </a:rPr>
              <a:t>In the upper right, click Register. &lt;1&gt; </a:t>
            </a:r>
            <a:r>
              <a:rPr lang="en-US" sz="2200" b="0" i="0" dirty="0">
                <a:effectLst/>
                <a:latin typeface="Avenir Next" panose="020B0503020202020204" pitchFamily="34" charset="0"/>
                <a:ea typeface="+mn-ea"/>
                <a:cs typeface="+mn-cs"/>
                <a:sym typeface="Helvetica Neue"/>
              </a:rPr>
              <a:t>Notice, there may be additional places to access the same tool.  Log in and register is also located in the middle of the page.  Begin registration by entering your primary email address. </a:t>
            </a:r>
            <a:endParaRPr lang="en-US" sz="240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Tree>
    <p:extLst>
      <p:ext uri="{BB962C8B-B14F-4D97-AF65-F5344CB8AC3E}">
        <p14:creationId xmlns:p14="http://schemas.microsoft.com/office/powerpoint/2010/main" val="188419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EDFC9-6548-8083-C936-60388E2C9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9B7CC-33B8-D785-2BFB-D4EA32C19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40A45-D8DD-301E-9C8A-6AA3A7BAC77D}"/>
              </a:ext>
            </a:extLst>
          </p:cNvPr>
          <p:cNvSpPr>
            <a:spLocks noGrp="1"/>
          </p:cNvSpPr>
          <p:nvPr>
            <p:ph type="body" idx="1"/>
          </p:nvPr>
        </p:nvSpPr>
        <p:spPr/>
        <p:txBody>
          <a:bodyPr/>
          <a:lstStyle/>
          <a:p>
            <a:pPr marL="0" marR="0">
              <a:lnSpc>
                <a:spcPct val="107000"/>
              </a:lnSpc>
              <a:spcBef>
                <a:spcPts val="0"/>
              </a:spcBef>
              <a:spcAft>
                <a:spcPts val="800"/>
              </a:spcAft>
            </a:pPr>
            <a:r>
              <a:rPr lang="en-US" sz="2000" i="0" dirty="0">
                <a:effectLst/>
                <a:latin typeface="Calibri" panose="020F0502020204030204" pitchFamily="34" charset="0"/>
                <a:ea typeface="Calibri" panose="020F0502020204030204" pitchFamily="34" charset="0"/>
                <a:cs typeface="Times New Roman" panose="02020603050405020304" pitchFamily="18" charset="0"/>
              </a:rPr>
              <a:t>View members opens a list of members currently in the post or squadron.</a:t>
            </a:r>
          </a:p>
        </p:txBody>
      </p:sp>
    </p:spTree>
    <p:extLst>
      <p:ext uri="{BB962C8B-B14F-4D97-AF65-F5344CB8AC3E}">
        <p14:creationId xmlns:p14="http://schemas.microsoft.com/office/powerpoint/2010/main" val="1575984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3615-298C-DD99-AF32-43C792F61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A3E84-587A-BA80-08AB-954D8F0369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EE2F25-2AC2-CFE7-2EF7-464EAF5A6532}"/>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Search fields allow you to search with various options.  If you do not find the member in the list, return to Group Profile and use Global Member Search or go to Reports.  Suggested reports to use are Post/Squadron Current Roster and/or Roster Updates to determine if the member has transferred out or expired for 2 years or greater.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0" i="0" dirty="0">
              <a:effectLst/>
              <a:latin typeface="Avenir Next" panose="020B0503020202020204" pitchFamily="34" charset="0"/>
              <a:ea typeface="+mn-ea"/>
              <a:cs typeface="+mn-cs"/>
              <a:sym typeface="Helvetica Neue"/>
            </a:endParaRPr>
          </a:p>
          <a:p>
            <a:r>
              <a:rPr lang="en-US" sz="2200" b="0" i="0" dirty="0">
                <a:effectLst/>
                <a:latin typeface="Avenir Next" panose="020B0503020202020204" pitchFamily="34" charset="0"/>
                <a:ea typeface="+mn-ea"/>
                <a:cs typeface="+mn-cs"/>
                <a:sym typeface="Helvetica Neue"/>
              </a:rPr>
              <a:t>Use “view members to quickly member information, update a member’s record (district and county group access provide view only), send Email communications and transition to online membership processing using Add/Modify Transmittal.  Distirct and county access will not include an Add/Modify Transmittal button.</a:t>
            </a:r>
          </a:p>
          <a:p>
            <a:endParaRPr lang="en-US" dirty="0"/>
          </a:p>
        </p:txBody>
      </p:sp>
      <p:sp>
        <p:nvSpPr>
          <p:cNvPr id="4" name="Slide Number Placeholder 3">
            <a:extLst>
              <a:ext uri="{FF2B5EF4-FFF2-40B4-BE49-F238E27FC236}">
                <a16:creationId xmlns:a16="http://schemas.microsoft.com/office/drawing/2014/main" id="{CF076195-63BE-7770-CCFB-E7323D995317}"/>
              </a:ext>
            </a:extLst>
          </p:cNvPr>
          <p:cNvSpPr>
            <a:spLocks noGrp="1"/>
          </p:cNvSpPr>
          <p:nvPr>
            <p:ph type="sldNum" sz="quarter" idx="5"/>
          </p:nvPr>
        </p:nvSpPr>
        <p:spPr/>
        <p:txBody>
          <a:bodyPr/>
          <a:lstStyle/>
          <a:p>
            <a:fld id="{DED9A413-938C-544F-8A29-8074E2BC8166}" type="slidenum">
              <a:rPr lang="en-US" smtClean="0"/>
              <a:t>61</a:t>
            </a:fld>
            <a:endParaRPr lang="en-US"/>
          </a:p>
        </p:txBody>
      </p:sp>
    </p:spTree>
    <p:extLst>
      <p:ext uri="{BB962C8B-B14F-4D97-AF65-F5344CB8AC3E}">
        <p14:creationId xmlns:p14="http://schemas.microsoft.com/office/powerpoint/2010/main" val="1613224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Global member search allows you to view members outside of your group.  Two options are provided.  Search by ID or search by name with post number.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&lt;1&gt;Search by ID allows you to enter a Legion or Son of The American Legion membership number to view limited information.  &lt;2&gt;Enter the ID number, click View Report to view  name, member type, paid post or squadron, and last paid year.</a:t>
            </a:r>
            <a:endParaRPr lang="en-US" dirty="0"/>
          </a:p>
        </p:txBody>
      </p:sp>
    </p:spTree>
    <p:extLst>
      <p:ext uri="{BB962C8B-B14F-4D97-AF65-F5344CB8AC3E}">
        <p14:creationId xmlns:p14="http://schemas.microsoft.com/office/powerpoint/2010/main" val="834670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Search by last name and number requires both pieces of information.  &lt;1&gt;Click View Report to view.&lt;2&gt;</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This information can assist with transferring members and eligibility for The American Legion Auxiliary and Sons of the American Legion.</a:t>
            </a:r>
            <a:endParaRPr lang="en-US" dirty="0"/>
          </a:p>
          <a:p>
            <a:endParaRPr lang="en-US" dirty="0"/>
          </a:p>
        </p:txBody>
      </p:sp>
    </p:spTree>
    <p:extLst>
      <p:ext uri="{BB962C8B-B14F-4D97-AF65-F5344CB8AC3E}">
        <p14:creationId xmlns:p14="http://schemas.microsoft.com/office/powerpoint/2010/main" val="2486173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800" i="0" dirty="0">
                <a:effectLst/>
                <a:latin typeface="Calibri" panose="020F0502020204030204" pitchFamily="34" charset="0"/>
                <a:ea typeface="Calibri" panose="020F0502020204030204" pitchFamily="34" charset="0"/>
                <a:cs typeface="Times New Roman" panose="02020603050405020304" pitchFamily="18" charset="0"/>
              </a:rPr>
              <a:t>Group Information allows officers to provide information about their attributes and services, add a group message and updated contact information.</a:t>
            </a:r>
          </a:p>
          <a:p>
            <a:pPr marL="0" marR="0">
              <a:lnSpc>
                <a:spcPct val="107000"/>
              </a:lnSpc>
              <a:spcBef>
                <a:spcPts val="0"/>
              </a:spcBef>
              <a:spcAft>
                <a:spcPts val="800"/>
              </a:spcAft>
            </a:pPr>
            <a:endParaRPr lang="en-US" sz="2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0" dirty="0">
                <a:effectLst/>
                <a:latin typeface="Calibri" panose="020F0502020204030204" pitchFamily="34" charset="0"/>
                <a:ea typeface="Calibri" panose="020F0502020204030204" pitchFamily="34" charset="0"/>
                <a:cs typeface="Times New Roman" panose="02020603050405020304" pitchFamily="18" charset="0"/>
              </a:rPr>
              <a:t>Let’s look at group attributes and services.  &lt;1&gt;  </a:t>
            </a:r>
            <a:r>
              <a:rPr lang="en-US" sz="2400" i="0" dirty="0"/>
              <a:t>Group attributes can assist by providing additional information about your group that can be seen through Legion.org Find Help find a post.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0" dirty="0"/>
          </a:p>
          <a:p>
            <a:pPr marL="0" marR="0">
              <a:spcBef>
                <a:spcPts val="0"/>
              </a:spcBef>
              <a:spcAft>
                <a:spcPts val="0"/>
              </a:spcAft>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0243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AAFC-A334-6FA2-17CC-D92DFE1AC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CBCE7-2418-F261-9FD2-7405BC341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914BF-7CCE-6F90-A119-DED4536529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Check the boxes that apply the post supports and save.  To remove, simply uncheck the appropriate box and save updates.</a:t>
            </a:r>
          </a:p>
          <a:p>
            <a:pPr marL="0" marR="0">
              <a:lnSpc>
                <a:spcPct val="107000"/>
              </a:lnSpc>
              <a:spcBef>
                <a:spcPts val="0"/>
              </a:spcBef>
              <a:spcAft>
                <a:spcPts val="800"/>
              </a:spcAft>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710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Group message includes adding a message and an image for your group. </a:t>
            </a:r>
          </a:p>
          <a:p>
            <a:endParaRPr lang="en-US" i="0" dirty="0"/>
          </a:p>
          <a:p>
            <a:r>
              <a:rPr lang="en-US" i="0" dirty="0"/>
              <a:t>To add a photo of your building, or other image identifying your group, c</a:t>
            </a:r>
            <a:r>
              <a:rPr lang="en-US" dirty="0"/>
              <a:t>lick Add &lt;1&gt;.  Click choose file.  </a:t>
            </a:r>
          </a:p>
        </p:txBody>
      </p:sp>
    </p:spTree>
    <p:extLst>
      <p:ext uri="{BB962C8B-B14F-4D97-AF65-F5344CB8AC3E}">
        <p14:creationId xmlns:p14="http://schemas.microsoft.com/office/powerpoint/2010/main" val="2444370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Find the image and click “Open”.  &lt;1&gt;  The edit photo window opens with the file selected.   Click “Upload” for the image to appear.</a:t>
            </a:r>
            <a:endParaRPr lang="en-US" dirty="0"/>
          </a:p>
          <a:p>
            <a:endParaRPr lang="en-US" dirty="0"/>
          </a:p>
        </p:txBody>
      </p:sp>
    </p:spTree>
    <p:extLst>
      <p:ext uri="{BB962C8B-B14F-4D97-AF65-F5344CB8AC3E}">
        <p14:creationId xmlns:p14="http://schemas.microsoft.com/office/powerpoint/2010/main" val="1454879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B76D-C3C7-2FBE-C4A3-93CF50E24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BC09F-1F9F-48E1-F847-7938F02E5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04167-9FF4-D4FF-0C7A-C17002B65FC3}"/>
              </a:ext>
            </a:extLst>
          </p:cNvPr>
          <p:cNvSpPr>
            <a:spLocks noGrp="1"/>
          </p:cNvSpPr>
          <p:nvPr>
            <p:ph type="body" idx="1"/>
          </p:nvPr>
        </p:nvSpPr>
        <p:spPr/>
        <p:txBody>
          <a:bodyPr/>
          <a:lstStyle/>
          <a:p>
            <a:r>
              <a:rPr lang="en-US" i="0" dirty="0"/>
              <a:t>The image will appear. Save to add the image to your group profile.</a:t>
            </a:r>
            <a:endParaRPr lang="en-US" dirty="0"/>
          </a:p>
          <a:p>
            <a:endParaRPr lang="en-US" dirty="0"/>
          </a:p>
        </p:txBody>
      </p:sp>
    </p:spTree>
    <p:extLst>
      <p:ext uri="{BB962C8B-B14F-4D97-AF65-F5344CB8AC3E}">
        <p14:creationId xmlns:p14="http://schemas.microsoft.com/office/powerpoint/2010/main" val="20793763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photo image appears and will also appear in post locator, Find a Post.  You can remove or edit the image using the Edit link.</a:t>
            </a:r>
          </a:p>
        </p:txBody>
      </p:sp>
    </p:spTree>
    <p:extLst>
      <p:ext uri="{BB962C8B-B14F-4D97-AF65-F5344CB8AC3E}">
        <p14:creationId xmlns:p14="http://schemas.microsoft.com/office/powerpoint/2010/main" val="168837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Enter your email address and click Next.  An email is required.  Remember to have your email open during registration to receive a verification code after this step</a:t>
            </a:r>
            <a:r>
              <a:rPr lang="en-US" sz="2400" kern="1200" dirty="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&lt;1&gt; </a:t>
            </a:r>
            <a:r>
              <a:rPr lang="en-US" sz="2200" b="0" i="0" dirty="0">
                <a:effectLst/>
                <a:latin typeface="Avenir Next" panose="020B0503020202020204" pitchFamily="34" charset="0"/>
                <a:ea typeface="+mn-ea"/>
                <a:cs typeface="+mn-cs"/>
                <a:sym typeface="Helvetica Neue"/>
              </a:rPr>
              <a:t>If  you do not have an email address do not proceed.  Exit the site and contact your post adjutant, department headquarters or national customer service to add an email to your record prior to registering an account.</a:t>
            </a:r>
            <a:endParaRPr lang="en-US" sz="24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&lt;2&gt; </a:t>
            </a:r>
            <a:r>
              <a:rPr lang="en-US" sz="2200" b="0" i="0" dirty="0">
                <a:effectLst/>
                <a:latin typeface="Avenir Next" panose="020B0503020202020204" pitchFamily="34" charset="0"/>
                <a:ea typeface="+mn-ea"/>
                <a:cs typeface="+mn-cs"/>
                <a:sym typeface="Helvetica Neue"/>
              </a:rPr>
              <a:t>Do not use an email shared by another individual or group of members.</a:t>
            </a: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532800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6E697-6427-979F-2036-2C35E661A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6E321-748D-8054-74B4-D078D171E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B547F-8BB7-40DF-CCD1-777C0A070472}"/>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 brief message about meetings, special events or programs your post supports can be added to your group information.  It is important that if posting a message to keep it current.   This message will be published to Legion.org, “Find A Post”.</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Click Edit to add, update or delete text.</a:t>
            </a:r>
          </a:p>
          <a:p>
            <a:endParaRPr lang="en-US" dirty="0"/>
          </a:p>
        </p:txBody>
      </p:sp>
    </p:spTree>
    <p:extLst>
      <p:ext uri="{BB962C8B-B14F-4D97-AF65-F5344CB8AC3E}">
        <p14:creationId xmlns:p14="http://schemas.microsoft.com/office/powerpoint/2010/main" val="2115465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i="0" dirty="0"/>
              <a:t>Type the message and “save”. </a:t>
            </a:r>
          </a:p>
          <a:p>
            <a:endParaRPr lang="en-US" dirty="0"/>
          </a:p>
        </p:txBody>
      </p:sp>
    </p:spTree>
    <p:extLst>
      <p:ext uri="{BB962C8B-B14F-4D97-AF65-F5344CB8AC3E}">
        <p14:creationId xmlns:p14="http://schemas.microsoft.com/office/powerpoint/2010/main" val="18621275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Group contact information allows administrators to update contact information including phone, email website and fax.  This information can be seen on </a:t>
            </a:r>
            <a:r>
              <a:rPr lang="en-US" sz="2200" b="0" i="0" dirty="0" err="1">
                <a:effectLst/>
                <a:latin typeface="Avenir Next" panose="020B0503020202020204" pitchFamily="34" charset="0"/>
                <a:ea typeface="+mn-ea"/>
                <a:cs typeface="+mn-cs"/>
                <a:sym typeface="Helvetica Neue"/>
              </a:rPr>
              <a:t>Legion.org’s</a:t>
            </a:r>
            <a:r>
              <a:rPr lang="en-US" sz="2200" b="0" i="0" dirty="0">
                <a:effectLst/>
                <a:latin typeface="Avenir Next" panose="020B0503020202020204" pitchFamily="34" charset="0"/>
                <a:ea typeface="+mn-ea"/>
                <a:cs typeface="+mn-cs"/>
                <a:sym typeface="Helvetica Neue"/>
              </a:rPr>
              <a:t> Find a Post.</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Use Add, Edit or Delete options to update group contact information.</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This does not replace Post Data Reports.  </a:t>
            </a:r>
            <a:r>
              <a:rPr lang="en-US" sz="2200" b="0" i="1" dirty="0">
                <a:effectLst/>
                <a:latin typeface="Avenir Next" panose="020B0503020202020204" pitchFamily="34" charset="0"/>
                <a:ea typeface="+mn-ea"/>
                <a:cs typeface="+mn-cs"/>
                <a:sym typeface="Helvetica Neue"/>
              </a:rPr>
              <a:t>In February, the annual Post Data Report is mailed to department headquarters for distribution to posts.  Each form is pre-printed with current contact information form National HQ’s data system.  This pre-printed form for the post is sent for annual spring reporting.  When there is a change, notify department headquarters.  All changes must first go through department headquarters for processing.  Any changes received by NHQs directly from a post will be returned with no action taken.</a:t>
            </a:r>
            <a:endParaRPr lang="en-US" sz="2200" b="0" i="0" dirty="0">
              <a:effectLst/>
              <a:latin typeface="Avenir Next" panose="020B0503020202020204" pitchFamily="34" charset="0"/>
              <a:ea typeface="+mn-ea"/>
              <a:cs typeface="+mn-cs"/>
              <a:sym typeface="Helvetica Neue"/>
            </a:endParaRPr>
          </a:p>
          <a:p>
            <a:endParaRPr lang="en-US" dirty="0"/>
          </a:p>
        </p:txBody>
      </p:sp>
    </p:spTree>
    <p:extLst>
      <p:ext uri="{BB962C8B-B14F-4D97-AF65-F5344CB8AC3E}">
        <p14:creationId xmlns:p14="http://schemas.microsoft.com/office/powerpoint/2010/main" val="41719524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Materials include NEC documents, manuals, brochures, and suggested speeches. The documents area includes a national staff directory, and minutes from the National Executive Committee meetings.</a:t>
            </a:r>
          </a:p>
        </p:txBody>
      </p:sp>
    </p:spTree>
    <p:extLst>
      <p:ext uri="{BB962C8B-B14F-4D97-AF65-F5344CB8AC3E}">
        <p14:creationId xmlns:p14="http://schemas.microsoft.com/office/powerpoint/2010/main" val="10634375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Officer Manuals are available to download.  Select the title to link to publications on Legion.org to download.</a:t>
            </a:r>
          </a:p>
          <a:p>
            <a:endParaRPr lang="en-US" dirty="0"/>
          </a:p>
        </p:txBody>
      </p:sp>
    </p:spTree>
    <p:extLst>
      <p:ext uri="{BB962C8B-B14F-4D97-AF65-F5344CB8AC3E}">
        <p14:creationId xmlns:p14="http://schemas.microsoft.com/office/powerpoint/2010/main" val="9341585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Access brochures and national publications related to Americanism and Children &amp; Youth services and more.</a:t>
            </a:r>
            <a:endParaRPr lang="en-US" dirty="0"/>
          </a:p>
        </p:txBody>
      </p:sp>
    </p:spTree>
    <p:extLst>
      <p:ext uri="{BB962C8B-B14F-4D97-AF65-F5344CB8AC3E}">
        <p14:creationId xmlns:p14="http://schemas.microsoft.com/office/powerpoint/2010/main" val="4746676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0AE8-2C8B-0FEC-A10F-32703278A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8DCA1-426F-136B-AEE2-914750AD7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964EB-CDC8-6A16-164D-05F860B38FA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 wide variety of publications are available to download.</a:t>
            </a:r>
          </a:p>
        </p:txBody>
      </p:sp>
    </p:spTree>
    <p:extLst>
      <p:ext uri="{BB962C8B-B14F-4D97-AF65-F5344CB8AC3E}">
        <p14:creationId xmlns:p14="http://schemas.microsoft.com/office/powerpoint/2010/main" val="6935140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Every year The American Legion provides speeches to use as a guideline during events and observances.  Select View Suggested Speeches to view published speeches.</a:t>
            </a:r>
          </a:p>
          <a:p>
            <a:endParaRPr lang="en-US" dirty="0"/>
          </a:p>
        </p:txBody>
      </p:sp>
    </p:spTree>
    <p:extLst>
      <p:ext uri="{BB962C8B-B14F-4D97-AF65-F5344CB8AC3E}">
        <p14:creationId xmlns:p14="http://schemas.microsoft.com/office/powerpoint/2010/main" val="42802622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AA3D-64DD-676E-8C6E-57FAE5488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5978E-DCB7-1D0D-3D3F-80732A921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F41AA-4B15-356D-9A61-BC110B196860}"/>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All speeches available can be downloaded.</a:t>
            </a:r>
          </a:p>
        </p:txBody>
      </p:sp>
    </p:spTree>
    <p:extLst>
      <p:ext uri="{BB962C8B-B14F-4D97-AF65-F5344CB8AC3E}">
        <p14:creationId xmlns:p14="http://schemas.microsoft.com/office/powerpoint/2010/main" val="10453254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MyLegion publishing tools are visible in Help, Find A Post accessed through MyLegion and Legion.org.  Find a post allows search of a post or squadron by location. </a:t>
            </a:r>
          </a:p>
        </p:txBody>
      </p:sp>
    </p:spTree>
    <p:extLst>
      <p:ext uri="{BB962C8B-B14F-4D97-AF65-F5344CB8AC3E}">
        <p14:creationId xmlns:p14="http://schemas.microsoft.com/office/powerpoint/2010/main" val="182794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Verify Account window opens to verify you have access to the email address.  </a:t>
            </a:r>
          </a:p>
          <a:p>
            <a:endParaRPr lang="en-US" dirty="0"/>
          </a:p>
          <a:p>
            <a:r>
              <a:rPr lang="en-US" dirty="0"/>
              <a:t>Do not close this window.  Return to your email to retrieve a one-time password. &lt;1&gt; This message comes from The American Legion Identify Provider.  Check your Spam or Junk folders if you do not see the message within 10-15 seconds.  The email will be sent  immediately.  &lt;2&gt;  There is a 2-minute time allotment to enter the one-time password and verify.   It the time expires you will see a message to request another OTP.   This step ensures that  you have access to the email associated with this account.</a:t>
            </a:r>
          </a:p>
          <a:p>
            <a:endParaRPr lang="en-US" dirty="0"/>
          </a:p>
        </p:txBody>
      </p:sp>
    </p:spTree>
    <p:extLst>
      <p:ext uri="{BB962C8B-B14F-4D97-AF65-F5344CB8AC3E}">
        <p14:creationId xmlns:p14="http://schemas.microsoft.com/office/powerpoint/2010/main" val="17980599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Additional search options include country, state, type, attributes, services and programs.  Attributes listed are pulled from your group information.  Enter search criteria and click Go.</a:t>
            </a:r>
          </a:p>
        </p:txBody>
      </p:sp>
    </p:spTree>
    <p:extLst>
      <p:ext uri="{BB962C8B-B14F-4D97-AF65-F5344CB8AC3E}">
        <p14:creationId xmlns:p14="http://schemas.microsoft.com/office/powerpoint/2010/main" val="16570108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My search is set for 10 miles from a zip code.  This opens a post directory and details such as phone, email, and post programs.  However, post type and address are reported using the post data report provided by your department headquarters.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View details opens more information about the post.</a:t>
            </a:r>
            <a:endParaRPr lang="en-US" dirty="0"/>
          </a:p>
        </p:txBody>
      </p:sp>
    </p:spTree>
    <p:extLst>
      <p:ext uri="{BB962C8B-B14F-4D97-AF65-F5344CB8AC3E}">
        <p14:creationId xmlns:p14="http://schemas.microsoft.com/office/powerpoint/2010/main" val="4896648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Go to View Details to view additional information such as current adjutant and commander. It is important to submit the required forms for leadership, dues, and address updates.  Post Data Forms and Officer Certification forms are available from your department.</a:t>
            </a:r>
          </a:p>
        </p:txBody>
      </p:sp>
    </p:spTree>
    <p:extLst>
      <p:ext uri="{BB962C8B-B14F-4D97-AF65-F5344CB8AC3E}">
        <p14:creationId xmlns:p14="http://schemas.microsoft.com/office/powerpoint/2010/main" val="31350784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A5E4E-FCAE-7DE6-7477-DFE76FCCA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3E31D-9E77-2FA3-FCF8-197B4763C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8D96F-E5B2-6A1B-2DC8-779D661D57A0}"/>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A standard message is displayed.  This message can be updated using Group message.  If you have customized the image or message, it appears here.</a:t>
            </a:r>
          </a:p>
        </p:txBody>
      </p:sp>
    </p:spTree>
    <p:extLst>
      <p:ext uri="{BB962C8B-B14F-4D97-AF65-F5344CB8AC3E}">
        <p14:creationId xmlns:p14="http://schemas.microsoft.com/office/powerpoint/2010/main" val="16479999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03316-0667-2BAB-8CC7-7D052EFCA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3932B-3FF4-A0E5-D9E3-1D4B4B56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44B21-495F-0E09-3372-8159D353D088}"/>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Contact information, dues and meeting information is reported on the Post Data Report.</a:t>
            </a:r>
          </a:p>
        </p:txBody>
      </p:sp>
    </p:spTree>
    <p:extLst>
      <p:ext uri="{BB962C8B-B14F-4D97-AF65-F5344CB8AC3E}">
        <p14:creationId xmlns:p14="http://schemas.microsoft.com/office/powerpoint/2010/main" val="5314413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9752-9606-D479-7583-5CBE52AC3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EA81E-9BB0-DD18-1FD6-6DB25078A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A3D78-154E-7021-0B1C-9C5C72CBA43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Organizations and amenities can be reported on the Post Data Form or maintained through myLegion.</a:t>
            </a:r>
          </a:p>
        </p:txBody>
      </p:sp>
    </p:spTree>
    <p:extLst>
      <p:ext uri="{BB962C8B-B14F-4D97-AF65-F5344CB8AC3E}">
        <p14:creationId xmlns:p14="http://schemas.microsoft.com/office/powerpoint/2010/main" val="17481962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74176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5613-06E4-FB73-2609-7B2231864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515CD-8BEA-C5BC-A7BF-DD04D6307C3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5EB4E1-2198-1465-F674-0379E7463A46}"/>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MyLegion reports are found on the left menu.  Consolidated reports also display on the main landing page dashboard.  To submit or view a consolidated report, select “Submit CPR/CSR Reports.  </a:t>
            </a:r>
          </a:p>
          <a:p>
            <a:pPr marL="0" marR="0" lvl="0" indent="0" defTabSz="457200" eaLnBrk="1" fontAlgn="auto" latinLnBrk="0" hangingPunct="1">
              <a:lnSpc>
                <a:spcPct val="117999"/>
              </a:lnSpc>
              <a:spcBef>
                <a:spcPts val="0"/>
              </a:spcBef>
              <a:spcAft>
                <a:spcPts val="0"/>
              </a:spcAft>
              <a:buClrTx/>
              <a:buSzTx/>
              <a:buFontTx/>
              <a:buNone/>
              <a:tabLst/>
              <a:defRPr/>
            </a:pPr>
            <a:endParaRPr lang="en-US" i="0" dirty="0"/>
          </a:p>
          <a:p>
            <a:pPr marL="0" marR="0" lvl="0" indent="0" defTabSz="457200" eaLnBrk="1" fontAlgn="auto" latinLnBrk="0" hangingPunct="1">
              <a:lnSpc>
                <a:spcPct val="117999"/>
              </a:lnSpc>
              <a:spcBef>
                <a:spcPts val="0"/>
              </a:spcBef>
              <a:spcAft>
                <a:spcPts val="0"/>
              </a:spcAft>
              <a:buClrTx/>
              <a:buSzTx/>
              <a:buFontTx/>
              <a:buNone/>
              <a:tabLst/>
              <a:defRPr/>
            </a:pPr>
            <a:endParaRPr lang="en-US" i="0" dirty="0"/>
          </a:p>
        </p:txBody>
      </p:sp>
    </p:spTree>
    <p:extLst>
      <p:ext uri="{BB962C8B-B14F-4D97-AF65-F5344CB8AC3E}">
        <p14:creationId xmlns:p14="http://schemas.microsoft.com/office/powerpoint/2010/main" val="87959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There are 3 view areas in consolidated reports.  Open reports are available to enter data while in draft status.  </a:t>
            </a:r>
          </a:p>
          <a:p>
            <a:r>
              <a:rPr lang="en-US" sz="2200" b="0" i="0" dirty="0">
                <a:effectLst/>
                <a:latin typeface="Avenir Next" panose="020B0503020202020204" pitchFamily="34" charset="0"/>
                <a:ea typeface="+mn-ea"/>
                <a:cs typeface="+mn-cs"/>
                <a:sym typeface="Helvetica Neue"/>
              </a:rPr>
              <a:t>There is only one open report for the reporting year.  When available, you can edit the report until the report is submitted or until the final submission date.  </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To enter information in the report, click Edit.  If you submit online, do not mail a paper form.  The department has access to submitted report data.</a:t>
            </a:r>
          </a:p>
        </p:txBody>
      </p:sp>
      <p:sp>
        <p:nvSpPr>
          <p:cNvPr id="4" name="Slide Number Placeholder 3"/>
          <p:cNvSpPr>
            <a:spLocks noGrp="1"/>
          </p:cNvSpPr>
          <p:nvPr>
            <p:ph type="sldNum" sz="quarter" idx="5"/>
          </p:nvPr>
        </p:nvSpPr>
        <p:spPr/>
        <p:txBody>
          <a:bodyPr/>
          <a:lstStyle/>
          <a:p>
            <a:fld id="{A3928372-687C-2D47-B721-3F134B506727}" type="slidenum">
              <a:rPr lang="en-US" smtClean="0"/>
              <a:pPr/>
              <a:t>88</a:t>
            </a:fld>
            <a:endParaRPr lang="en-US"/>
          </a:p>
        </p:txBody>
      </p:sp>
    </p:spTree>
    <p:extLst>
      <p:ext uri="{BB962C8B-B14F-4D97-AF65-F5344CB8AC3E}">
        <p14:creationId xmlns:p14="http://schemas.microsoft.com/office/powerpoint/2010/main" val="4095057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22E8-25EA-B064-C6DA-DCF06391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0D659-1A7E-483B-0C4A-E2692AC8AA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6BBEA7-0F1A-7734-7C8D-26D1DC96A545}"/>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Click edit to open the fillable form.</a:t>
            </a:r>
          </a:p>
        </p:txBody>
      </p:sp>
      <p:sp>
        <p:nvSpPr>
          <p:cNvPr id="4" name="Slide Number Placeholder 3">
            <a:extLst>
              <a:ext uri="{FF2B5EF4-FFF2-40B4-BE49-F238E27FC236}">
                <a16:creationId xmlns:a16="http://schemas.microsoft.com/office/drawing/2014/main" id="{6E3BE0DF-D431-7A16-4AE3-7BD35B920798}"/>
              </a:ext>
            </a:extLst>
          </p:cNvPr>
          <p:cNvSpPr>
            <a:spLocks noGrp="1"/>
          </p:cNvSpPr>
          <p:nvPr>
            <p:ph type="sldNum" sz="quarter" idx="5"/>
          </p:nvPr>
        </p:nvSpPr>
        <p:spPr/>
        <p:txBody>
          <a:bodyPr/>
          <a:lstStyle/>
          <a:p>
            <a:fld id="{A3928372-687C-2D47-B721-3F134B506727}" type="slidenum">
              <a:rPr lang="en-US" smtClean="0"/>
              <a:pPr/>
              <a:t>89</a:t>
            </a:fld>
            <a:endParaRPr lang="en-US"/>
          </a:p>
        </p:txBody>
      </p:sp>
    </p:spTree>
    <p:extLst>
      <p:ext uri="{BB962C8B-B14F-4D97-AF65-F5344CB8AC3E}">
        <p14:creationId xmlns:p14="http://schemas.microsoft.com/office/powerpoint/2010/main" val="138022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Members will receive a welcome window to complete the final step, create a password.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username defaults to the email address entered.  It is recommended to leave the email address as your username.  However, you can update the username in this window by updating it in the Username field.  When creating a username, try to use something unique.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&lt;1&gt; Create a password using the following criteria:  1 upper and lowercase letter, 1 number, 1 symbol or special character and a minimum of 8 characters 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&lt;2&gt; Two-factor authentication is an extra layer of security to ensure that you're the only person who can access your account, even if someone knows your password. This extra security measure requires you to verify your identity using a randomized code we’ll email you each time you attempt to log in.  Applying this feature is available when you first create your account.  It can be added or removed later through your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Click “Next” to proceed.</a:t>
            </a:r>
            <a:endParaRPr lang="en-US" dirty="0"/>
          </a:p>
          <a:p>
            <a:endParaRPr lang="en-US" dirty="0"/>
          </a:p>
        </p:txBody>
      </p:sp>
    </p:spTree>
    <p:extLst>
      <p:ext uri="{BB962C8B-B14F-4D97-AF65-F5344CB8AC3E}">
        <p14:creationId xmlns:p14="http://schemas.microsoft.com/office/powerpoint/2010/main" val="19151882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BB42-54E5-1758-97D9-13DFC788F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1D92D-4E0D-37BA-E41B-B5FD3B9EA9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452F82-7DE4-119F-BEE5-818FA1BBC527}"/>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report questions will be grouped by area. The small number indicates the total number of characters allotted for the field.</a:t>
            </a:r>
          </a:p>
          <a:p>
            <a:r>
              <a:rPr lang="en-US" sz="2200" b="0" i="0" dirty="0">
                <a:effectLst/>
                <a:latin typeface="Avenir Next" panose="020B0503020202020204" pitchFamily="34" charset="0"/>
                <a:ea typeface="+mn-ea"/>
                <a:cs typeface="+mn-cs"/>
                <a:sym typeface="Helvetica Neue"/>
              </a:rPr>
              <a:t> </a:t>
            </a:r>
          </a:p>
          <a:p>
            <a:r>
              <a:rPr lang="en-US" sz="2200" b="0" i="0" dirty="0">
                <a:effectLst/>
                <a:latin typeface="Avenir Next" panose="020B0503020202020204" pitchFamily="34" charset="0"/>
                <a:ea typeface="+mn-ea"/>
                <a:cs typeface="+mn-cs"/>
                <a:sym typeface="Helvetica Neue"/>
              </a:rPr>
              <a:t>Scroll down to continue with questions until completed or you can save the draft and finalize before the final submission date.  These buttons are located at the bottom of the form. </a:t>
            </a:r>
            <a:r>
              <a:rPr lang="en-US" dirty="0"/>
              <a:t>&lt;1&gt; </a:t>
            </a:r>
          </a:p>
          <a:p>
            <a:endParaRPr lang="en-US" dirty="0"/>
          </a:p>
        </p:txBody>
      </p:sp>
      <p:sp>
        <p:nvSpPr>
          <p:cNvPr id="4" name="Slide Number Placeholder 3">
            <a:extLst>
              <a:ext uri="{FF2B5EF4-FFF2-40B4-BE49-F238E27FC236}">
                <a16:creationId xmlns:a16="http://schemas.microsoft.com/office/drawing/2014/main" id="{AEA52193-D36C-0459-1FD7-2E7223A1B250}"/>
              </a:ext>
            </a:extLst>
          </p:cNvPr>
          <p:cNvSpPr>
            <a:spLocks noGrp="1"/>
          </p:cNvSpPr>
          <p:nvPr>
            <p:ph type="sldNum" sz="quarter" idx="5"/>
          </p:nvPr>
        </p:nvSpPr>
        <p:spPr/>
        <p:txBody>
          <a:bodyPr/>
          <a:lstStyle/>
          <a:p>
            <a:fld id="{A3928372-687C-2D47-B721-3F134B506727}" type="slidenum">
              <a:rPr lang="en-US" smtClean="0"/>
              <a:pPr/>
              <a:t>90</a:t>
            </a:fld>
            <a:endParaRPr lang="en-US"/>
          </a:p>
        </p:txBody>
      </p:sp>
    </p:spTree>
    <p:extLst>
      <p:ext uri="{BB962C8B-B14F-4D97-AF65-F5344CB8AC3E}">
        <p14:creationId xmlns:p14="http://schemas.microsoft.com/office/powerpoint/2010/main" val="37932527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E57AD-BA51-8671-79B5-819CD021E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CF21-7DFB-40A9-BD81-A3D592E30E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746C5C-F208-CD80-E857-2CF2D80AE260}"/>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Avenir Next" panose="020B0503020202020204" pitchFamily="34" charset="0"/>
                <a:ea typeface="+mn-ea"/>
                <a:cs typeface="+mn-cs"/>
                <a:sym typeface="Helvetica Neue"/>
              </a:rPr>
              <a:t>Selecting Next brings up options to Save as Draft or Submit Final.  Submitting as Final will close the report for editing.</a:t>
            </a:r>
            <a:endParaRPr lang="en-US" dirty="0"/>
          </a:p>
        </p:txBody>
      </p:sp>
      <p:sp>
        <p:nvSpPr>
          <p:cNvPr id="4" name="Slide Number Placeholder 3">
            <a:extLst>
              <a:ext uri="{FF2B5EF4-FFF2-40B4-BE49-F238E27FC236}">
                <a16:creationId xmlns:a16="http://schemas.microsoft.com/office/drawing/2014/main" id="{C001DEAD-FEF6-3179-6992-7724B089C40F}"/>
              </a:ext>
            </a:extLst>
          </p:cNvPr>
          <p:cNvSpPr>
            <a:spLocks noGrp="1"/>
          </p:cNvSpPr>
          <p:nvPr>
            <p:ph type="sldNum" sz="quarter" idx="5"/>
          </p:nvPr>
        </p:nvSpPr>
        <p:spPr/>
        <p:txBody>
          <a:bodyPr/>
          <a:lstStyle/>
          <a:p>
            <a:fld id="{A3928372-687C-2D47-B721-3F134B506727}" type="slidenum">
              <a:rPr lang="en-US" smtClean="0"/>
              <a:pPr/>
              <a:t>91</a:t>
            </a:fld>
            <a:endParaRPr lang="en-US"/>
          </a:p>
        </p:txBody>
      </p:sp>
    </p:spTree>
    <p:extLst>
      <p:ext uri="{BB962C8B-B14F-4D97-AF65-F5344CB8AC3E}">
        <p14:creationId xmlns:p14="http://schemas.microsoft.com/office/powerpoint/2010/main" val="26634290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EE99D-B8AD-A071-F23C-B8ED3EE62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90A4C-3C3A-3D00-0A15-2439978C2C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59FB3D-F746-7C05-EF9B-1802F63F89C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Submitted reports will remain in the Open area with a submitted status until the report is closed for the year. </a:t>
            </a:r>
            <a:endParaRPr lang="en-US" dirty="0"/>
          </a:p>
        </p:txBody>
      </p:sp>
      <p:sp>
        <p:nvSpPr>
          <p:cNvPr id="4" name="Slide Number Placeholder 3">
            <a:extLst>
              <a:ext uri="{FF2B5EF4-FFF2-40B4-BE49-F238E27FC236}">
                <a16:creationId xmlns:a16="http://schemas.microsoft.com/office/drawing/2014/main" id="{984F9FBE-906B-F52A-C67B-FA179E70E7CD}"/>
              </a:ext>
            </a:extLst>
          </p:cNvPr>
          <p:cNvSpPr>
            <a:spLocks noGrp="1"/>
          </p:cNvSpPr>
          <p:nvPr>
            <p:ph type="sldNum" sz="quarter" idx="5"/>
          </p:nvPr>
        </p:nvSpPr>
        <p:spPr/>
        <p:txBody>
          <a:bodyPr/>
          <a:lstStyle/>
          <a:p>
            <a:fld id="{A3928372-687C-2D47-B721-3F134B506727}" type="slidenum">
              <a:rPr lang="en-US" smtClean="0"/>
              <a:pPr/>
              <a:t>92</a:t>
            </a:fld>
            <a:endParaRPr lang="en-US"/>
          </a:p>
        </p:txBody>
      </p:sp>
    </p:spTree>
    <p:extLst>
      <p:ext uri="{BB962C8B-B14F-4D97-AF65-F5344CB8AC3E}">
        <p14:creationId xmlns:p14="http://schemas.microsoft.com/office/powerpoint/2010/main" val="394165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217B-6775-73DD-7D46-F93450692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CC28B-52EE-1EB3-9509-514E7E2BDB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367C85-EE11-9330-3F74-A01D65484EAB}"/>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Closed reports do not display open reports and are view only.  Use the navigational tools to view next page or full list.</a:t>
            </a:r>
          </a:p>
        </p:txBody>
      </p:sp>
      <p:sp>
        <p:nvSpPr>
          <p:cNvPr id="4" name="Slide Number Placeholder 3">
            <a:extLst>
              <a:ext uri="{FF2B5EF4-FFF2-40B4-BE49-F238E27FC236}">
                <a16:creationId xmlns:a16="http://schemas.microsoft.com/office/drawing/2014/main" id="{2911320C-2AFC-0AC2-D747-4153E7B969F4}"/>
              </a:ext>
            </a:extLst>
          </p:cNvPr>
          <p:cNvSpPr>
            <a:spLocks noGrp="1"/>
          </p:cNvSpPr>
          <p:nvPr>
            <p:ph type="sldNum" sz="quarter" idx="5"/>
          </p:nvPr>
        </p:nvSpPr>
        <p:spPr/>
        <p:txBody>
          <a:bodyPr/>
          <a:lstStyle/>
          <a:p>
            <a:fld id="{A3928372-687C-2D47-B721-3F134B506727}" type="slidenum">
              <a:rPr lang="en-US" smtClean="0"/>
              <a:pPr/>
              <a:t>93</a:t>
            </a:fld>
            <a:endParaRPr lang="en-US"/>
          </a:p>
        </p:txBody>
      </p:sp>
    </p:spTree>
    <p:extLst>
      <p:ext uri="{BB962C8B-B14F-4D97-AF65-F5344CB8AC3E}">
        <p14:creationId xmlns:p14="http://schemas.microsoft.com/office/powerpoint/2010/main" val="14339990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70009-1779-C323-BEF2-FF835F8A4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F1B33-9761-5C59-1978-90133502D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4D6EE7-50BA-F2C8-CD9D-9C9400D30F90}"/>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Closed reports in draft mode are unsubmitted and are no longer available to edit and submit.</a:t>
            </a:r>
          </a:p>
        </p:txBody>
      </p:sp>
      <p:sp>
        <p:nvSpPr>
          <p:cNvPr id="4" name="Slide Number Placeholder 3">
            <a:extLst>
              <a:ext uri="{FF2B5EF4-FFF2-40B4-BE49-F238E27FC236}">
                <a16:creationId xmlns:a16="http://schemas.microsoft.com/office/drawing/2014/main" id="{CB058748-733F-75AC-9CD4-D8CDE67DDFA4}"/>
              </a:ext>
            </a:extLst>
          </p:cNvPr>
          <p:cNvSpPr>
            <a:spLocks noGrp="1"/>
          </p:cNvSpPr>
          <p:nvPr>
            <p:ph type="sldNum" sz="quarter" idx="5"/>
          </p:nvPr>
        </p:nvSpPr>
        <p:spPr/>
        <p:txBody>
          <a:bodyPr/>
          <a:lstStyle/>
          <a:p>
            <a:fld id="{A3928372-687C-2D47-B721-3F134B506727}" type="slidenum">
              <a:rPr lang="en-US" smtClean="0"/>
              <a:pPr/>
              <a:t>94</a:t>
            </a:fld>
            <a:endParaRPr lang="en-US"/>
          </a:p>
        </p:txBody>
      </p:sp>
    </p:spTree>
    <p:extLst>
      <p:ext uri="{BB962C8B-B14F-4D97-AF65-F5344CB8AC3E}">
        <p14:creationId xmlns:p14="http://schemas.microsoft.com/office/powerpoint/2010/main" val="536741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22A5-F9F6-CDFF-C2F4-A530906A3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EB693-F117-5E0B-3B6A-4F08DEAD30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ECCA7-830E-B118-661A-406DA644CAA4}"/>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The All section includes open and closed reports. You can view and print all reports.  Click view to open and print.</a:t>
            </a:r>
          </a:p>
        </p:txBody>
      </p:sp>
      <p:sp>
        <p:nvSpPr>
          <p:cNvPr id="4" name="Slide Number Placeholder 3">
            <a:extLst>
              <a:ext uri="{FF2B5EF4-FFF2-40B4-BE49-F238E27FC236}">
                <a16:creationId xmlns:a16="http://schemas.microsoft.com/office/drawing/2014/main" id="{D94842ED-2769-DBAC-9E5D-5B5763179ED5}"/>
              </a:ext>
            </a:extLst>
          </p:cNvPr>
          <p:cNvSpPr>
            <a:spLocks noGrp="1"/>
          </p:cNvSpPr>
          <p:nvPr>
            <p:ph type="sldNum" sz="quarter" idx="5"/>
          </p:nvPr>
        </p:nvSpPr>
        <p:spPr/>
        <p:txBody>
          <a:bodyPr/>
          <a:lstStyle/>
          <a:p>
            <a:fld id="{A3928372-687C-2D47-B721-3F134B506727}" type="slidenum">
              <a:rPr lang="en-US" smtClean="0"/>
              <a:pPr/>
              <a:t>95</a:t>
            </a:fld>
            <a:endParaRPr lang="en-US"/>
          </a:p>
        </p:txBody>
      </p:sp>
    </p:spTree>
    <p:extLst>
      <p:ext uri="{BB962C8B-B14F-4D97-AF65-F5344CB8AC3E}">
        <p14:creationId xmlns:p14="http://schemas.microsoft.com/office/powerpoint/2010/main" val="42833009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E10BE-7D19-B7FC-857B-C440471B9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74903-4851-6A0C-4734-681AF04B93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76946A-328B-F565-2E57-826111279428}"/>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Select Print Friendly  This allows you to print the report as a PDF document.  </a:t>
            </a:r>
          </a:p>
        </p:txBody>
      </p:sp>
      <p:sp>
        <p:nvSpPr>
          <p:cNvPr id="4" name="Slide Number Placeholder 3">
            <a:extLst>
              <a:ext uri="{FF2B5EF4-FFF2-40B4-BE49-F238E27FC236}">
                <a16:creationId xmlns:a16="http://schemas.microsoft.com/office/drawing/2014/main" id="{1D71BBF4-DB58-6A2C-98B7-31540AE46D56}"/>
              </a:ext>
            </a:extLst>
          </p:cNvPr>
          <p:cNvSpPr>
            <a:spLocks noGrp="1"/>
          </p:cNvSpPr>
          <p:nvPr>
            <p:ph type="sldNum" sz="quarter" idx="5"/>
          </p:nvPr>
        </p:nvSpPr>
        <p:spPr/>
        <p:txBody>
          <a:bodyPr/>
          <a:lstStyle/>
          <a:p>
            <a:fld id="{A3928372-687C-2D47-B721-3F134B506727}" type="slidenum">
              <a:rPr lang="en-US" smtClean="0"/>
              <a:pPr/>
              <a:t>96</a:t>
            </a:fld>
            <a:endParaRPr lang="en-US"/>
          </a:p>
        </p:txBody>
      </p:sp>
    </p:spTree>
    <p:extLst>
      <p:ext uri="{BB962C8B-B14F-4D97-AF65-F5344CB8AC3E}">
        <p14:creationId xmlns:p14="http://schemas.microsoft.com/office/powerpoint/2010/main" val="42421479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22151-C4C6-FFAA-8515-858CA9B7E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C695B-4230-15FD-A89A-1E58F8B0CA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EE3220-1CF6-ABFB-529F-44FD633345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print to open as a PDF document.  &lt;1&gt;  From the print window &lt;2&gt; you can save the document or print.</a:t>
            </a:r>
          </a:p>
        </p:txBody>
      </p:sp>
      <p:sp>
        <p:nvSpPr>
          <p:cNvPr id="4" name="Slide Number Placeholder 3">
            <a:extLst>
              <a:ext uri="{FF2B5EF4-FFF2-40B4-BE49-F238E27FC236}">
                <a16:creationId xmlns:a16="http://schemas.microsoft.com/office/drawing/2014/main" id="{EAD553A3-06C5-6037-58B8-AE5A3E9E3471}"/>
              </a:ext>
            </a:extLst>
          </p:cNvPr>
          <p:cNvSpPr>
            <a:spLocks noGrp="1"/>
          </p:cNvSpPr>
          <p:nvPr>
            <p:ph type="sldNum" sz="quarter" idx="5"/>
          </p:nvPr>
        </p:nvSpPr>
        <p:spPr/>
        <p:txBody>
          <a:bodyPr/>
          <a:lstStyle/>
          <a:p>
            <a:fld id="{A3928372-687C-2D47-B721-3F134B506727}" type="slidenum">
              <a:rPr lang="en-US" smtClean="0"/>
              <a:pPr/>
              <a:t>97</a:t>
            </a:fld>
            <a:endParaRPr lang="en-US"/>
          </a:p>
        </p:txBody>
      </p:sp>
    </p:spTree>
    <p:extLst>
      <p:ext uri="{BB962C8B-B14F-4D97-AF65-F5344CB8AC3E}">
        <p14:creationId xmlns:p14="http://schemas.microsoft.com/office/powerpoint/2010/main" val="25971004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33571-53AA-0C12-3D2D-98DD6D549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EB0CF-F6C8-5390-7DF4-1C649E90C2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6AF93B-A303-74A1-7EC4-17A4E6CA6BCC}"/>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Click on Group Profile to return to group administrative window.</a:t>
            </a:r>
          </a:p>
        </p:txBody>
      </p:sp>
      <p:sp>
        <p:nvSpPr>
          <p:cNvPr id="4" name="Slide Number Placeholder 3">
            <a:extLst>
              <a:ext uri="{FF2B5EF4-FFF2-40B4-BE49-F238E27FC236}">
                <a16:creationId xmlns:a16="http://schemas.microsoft.com/office/drawing/2014/main" id="{BAEE2535-050F-47CA-37D4-476424A2C859}"/>
              </a:ext>
            </a:extLst>
          </p:cNvPr>
          <p:cNvSpPr>
            <a:spLocks noGrp="1"/>
          </p:cNvSpPr>
          <p:nvPr>
            <p:ph type="sldNum" sz="quarter" idx="5"/>
          </p:nvPr>
        </p:nvSpPr>
        <p:spPr/>
        <p:txBody>
          <a:bodyPr/>
          <a:lstStyle/>
          <a:p>
            <a:fld id="{A3928372-687C-2D47-B721-3F134B506727}" type="slidenum">
              <a:rPr lang="en-US" smtClean="0"/>
              <a:pPr/>
              <a:t>98</a:t>
            </a:fld>
            <a:endParaRPr lang="en-US"/>
          </a:p>
        </p:txBody>
      </p:sp>
    </p:spTree>
    <p:extLst>
      <p:ext uri="{BB962C8B-B14F-4D97-AF65-F5344CB8AC3E}">
        <p14:creationId xmlns:p14="http://schemas.microsoft.com/office/powerpoint/2010/main" val="37122516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FB220-5E6B-7C96-61B5-86E7EB46F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A51D0-6DC4-4C10-863A-FE9AD5D63D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6D2EB7-7E92-73AA-A673-3099AB12E909}"/>
              </a:ext>
            </a:extLst>
          </p:cNvPr>
          <p:cNvSpPr>
            <a:spLocks noGrp="1"/>
          </p:cNvSpPr>
          <p:nvPr>
            <p:ph type="body" idx="1"/>
          </p:nvPr>
        </p:nvSpPr>
        <p:spPr/>
        <p:txBody>
          <a:bodyPr/>
          <a:lstStyle/>
          <a:p>
            <a:r>
              <a:rPr lang="en-US" sz="2200" b="0" i="0" dirty="0">
                <a:effectLst/>
                <a:latin typeface="Avenir Next" panose="020B0503020202020204" pitchFamily="34" charset="0"/>
                <a:ea typeface="+mn-ea"/>
                <a:cs typeface="+mn-cs"/>
                <a:sym typeface="Helvetica Neue"/>
              </a:rPr>
              <a:t>Membership listings, roster updates, members renewed online, HQ member listings, mailing labels and a renewal letter are available through Reports/Labels.</a:t>
            </a:r>
            <a:endParaRPr lang="en-US" sz="24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A698C24-B825-2DC8-90D3-FBF20891EC89}"/>
              </a:ext>
            </a:extLst>
          </p:cNvPr>
          <p:cNvSpPr>
            <a:spLocks noGrp="1"/>
          </p:cNvSpPr>
          <p:nvPr>
            <p:ph type="sldNum" sz="quarter" idx="5"/>
          </p:nvPr>
        </p:nvSpPr>
        <p:spPr/>
        <p:txBody>
          <a:bodyPr/>
          <a:lstStyle/>
          <a:p>
            <a:fld id="{A3928372-687C-2D47-B721-3F134B506727}" type="slidenum">
              <a:rPr lang="en-US" smtClean="0"/>
              <a:pPr/>
              <a:t>99</a:t>
            </a:fld>
            <a:endParaRPr lang="en-US"/>
          </a:p>
        </p:txBody>
      </p:sp>
    </p:spTree>
    <p:extLst>
      <p:ext uri="{BB962C8B-B14F-4D97-AF65-F5344CB8AC3E}">
        <p14:creationId xmlns:p14="http://schemas.microsoft.com/office/powerpoint/2010/main" val="267332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L Presentation 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32A7E-CE9B-244D-C430-F445E93ABF1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38C240EF-8538-35CF-9010-1771CDB5F26E}"/>
              </a:ext>
            </a:extLst>
          </p:cNvPr>
          <p:cNvSpPr/>
          <p:nvPr userDrawn="1"/>
        </p:nvSpPr>
        <p:spPr>
          <a:xfrm rot="16200000">
            <a:off x="10335687" y="-45365"/>
            <a:ext cx="4226312"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pic>
        <p:nvPicPr>
          <p:cNvPr id="9" name="Picture 8">
            <a:extLst>
              <a:ext uri="{FF2B5EF4-FFF2-40B4-BE49-F238E27FC236}">
                <a16:creationId xmlns:a16="http://schemas.microsoft.com/office/drawing/2014/main" id="{29402AB5-41D4-C274-052B-71A8668ED2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934" y="3972736"/>
            <a:ext cx="5752618" cy="1568895"/>
          </a:xfrm>
          <a:prstGeom prst="rect">
            <a:avLst/>
          </a:prstGeom>
        </p:spPr>
      </p:pic>
      <p:sp>
        <p:nvSpPr>
          <p:cNvPr id="10" name="Text Placeholder 16">
            <a:extLst>
              <a:ext uri="{FF2B5EF4-FFF2-40B4-BE49-F238E27FC236}">
                <a16:creationId xmlns:a16="http://schemas.microsoft.com/office/drawing/2014/main" id="{37FECD0A-6221-1AC6-A5FA-CC9F423BCCC4}"/>
              </a:ext>
            </a:extLst>
          </p:cNvPr>
          <p:cNvSpPr>
            <a:spLocks noGrp="1"/>
          </p:cNvSpPr>
          <p:nvPr>
            <p:ph type="body" sz="quarter" idx="10" hasCustomPrompt="1"/>
          </p:nvPr>
        </p:nvSpPr>
        <p:spPr>
          <a:xfrm>
            <a:off x="8232775" y="3674661"/>
            <a:ext cx="7847013" cy="1309934"/>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a:t>TITLE OF PRESENTATION</a:t>
            </a:r>
          </a:p>
        </p:txBody>
      </p:sp>
      <p:sp>
        <p:nvSpPr>
          <p:cNvPr id="11" name="Subtitle 2">
            <a:extLst>
              <a:ext uri="{FF2B5EF4-FFF2-40B4-BE49-F238E27FC236}">
                <a16:creationId xmlns:a16="http://schemas.microsoft.com/office/drawing/2014/main" id="{94AC1A4B-EEAC-4EFB-B34C-D1F011532F7B}"/>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 OF PRESENTATION</a:t>
            </a:r>
          </a:p>
          <a:p>
            <a:r>
              <a:rPr lang="en-US"/>
              <a:t>Presenter Name, Title</a:t>
            </a:r>
          </a:p>
        </p:txBody>
      </p:sp>
    </p:spTree>
    <p:extLst>
      <p:ext uri="{BB962C8B-B14F-4D97-AF65-F5344CB8AC3E}">
        <p14:creationId xmlns:p14="http://schemas.microsoft.com/office/powerpoint/2010/main" val="38139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Slid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graphicFrame>
        <p:nvGraphicFramePr>
          <p:cNvPr id="2" name="Diagram 1">
            <a:extLst>
              <a:ext uri="{FF2B5EF4-FFF2-40B4-BE49-F238E27FC236}">
                <a16:creationId xmlns:a16="http://schemas.microsoft.com/office/drawing/2014/main" id="{EDD9F1A0-890A-F62F-9E9B-4E4080586505}"/>
              </a:ext>
            </a:extLst>
          </p:cNvPr>
          <p:cNvGraphicFramePr/>
          <p:nvPr userDrawn="1">
            <p:extLst>
              <p:ext uri="{D42A27DB-BD31-4B8C-83A1-F6EECF244321}">
                <p14:modId xmlns:p14="http://schemas.microsoft.com/office/powerpoint/2010/main" val="1872442493"/>
              </p:ext>
            </p:extLst>
          </p:nvPr>
        </p:nvGraphicFramePr>
        <p:xfrm>
          <a:off x="982049" y="2001078"/>
          <a:ext cx="15376164" cy="6665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8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TO Mar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194403" y="1741629"/>
            <a:ext cx="8572449"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6F76FFEC-F0E7-4319-B812-D02B4B83B3B5}"/>
              </a:ext>
            </a:extLst>
          </p:cNvPr>
          <p:cNvSpPr>
            <a:spLocks noGrp="1"/>
          </p:cNvSpPr>
          <p:nvPr>
            <p:ph sz="half" idx="2"/>
          </p:nvPr>
        </p:nvSpPr>
        <p:spPr>
          <a:xfrm>
            <a:off x="1194403" y="2913415"/>
            <a:ext cx="8572449"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pic>
        <p:nvPicPr>
          <p:cNvPr id="5" name="Picture 4" descr="A blue and red text on a black background&#10;&#10;Description automatically generated">
            <a:extLst>
              <a:ext uri="{FF2B5EF4-FFF2-40B4-BE49-F238E27FC236}">
                <a16:creationId xmlns:a16="http://schemas.microsoft.com/office/drawing/2014/main" id="{29F06526-7C15-61B0-2CA0-A27D572775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4202" y="2133600"/>
            <a:ext cx="4000500" cy="6096000"/>
          </a:xfrm>
          <a:prstGeom prst="rect">
            <a:avLst/>
          </a:prstGeom>
        </p:spPr>
      </p:pic>
    </p:spTree>
    <p:extLst>
      <p:ext uri="{BB962C8B-B14F-4D97-AF65-F5344CB8AC3E}">
        <p14:creationId xmlns:p14="http://schemas.microsoft.com/office/powerpoint/2010/main" val="292583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346276-0CBB-E81D-9895-527B77901DA3}"/>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7" name="Text Placeholder 11">
            <a:extLst>
              <a:ext uri="{FF2B5EF4-FFF2-40B4-BE49-F238E27FC236}">
                <a16:creationId xmlns:a16="http://schemas.microsoft.com/office/drawing/2014/main" id="{675B3F28-A3CE-ABA0-F76A-277803DB3EF6}"/>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spTree>
    <p:extLst>
      <p:ext uri="{BB962C8B-B14F-4D97-AF65-F5344CB8AC3E}">
        <p14:creationId xmlns:p14="http://schemas.microsoft.com/office/powerpoint/2010/main" val="33686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9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with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A14D49-BE63-86EC-7390-E34468854C9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Tree>
    <p:extLst>
      <p:ext uri="{BB962C8B-B14F-4D97-AF65-F5344CB8AC3E}">
        <p14:creationId xmlns:p14="http://schemas.microsoft.com/office/powerpoint/2010/main" val="4265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L End Slide (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E5055D-F9A9-3A1A-DF2D-1F4C6799E90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7" name="Rectangle 6">
            <a:extLst>
              <a:ext uri="{FF2B5EF4-FFF2-40B4-BE49-F238E27FC236}">
                <a16:creationId xmlns:a16="http://schemas.microsoft.com/office/drawing/2014/main" id="{67485162-E1A0-0AF5-98CE-1A24C94BFE42}"/>
              </a:ext>
            </a:extLst>
          </p:cNvPr>
          <p:cNvSpPr/>
          <p:nvPr userDrawn="1"/>
        </p:nvSpPr>
        <p:spPr>
          <a:xfrm rot="16200000">
            <a:off x="10752606" y="-67351"/>
            <a:ext cx="3392467"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8" name="TextBox 7">
            <a:extLst>
              <a:ext uri="{FF2B5EF4-FFF2-40B4-BE49-F238E27FC236}">
                <a16:creationId xmlns:a16="http://schemas.microsoft.com/office/drawing/2014/main" id="{F3D345B6-C3C1-2525-D44A-F97E52541701}"/>
              </a:ext>
            </a:extLst>
          </p:cNvPr>
          <p:cNvSpPr txBox="1"/>
          <p:nvPr userDrawn="1"/>
        </p:nvSpPr>
        <p:spPr>
          <a:xfrm>
            <a:off x="8232864" y="4504695"/>
            <a:ext cx="8255513" cy="775597"/>
          </a:xfrm>
          <a:prstGeom prst="rect">
            <a:avLst/>
          </a:prstGeom>
          <a:noFill/>
        </p:spPr>
        <p:txBody>
          <a:bodyPr wrap="square" lIns="91440" tIns="45720" rIns="91440" bIns="45720" rtlCol="0" anchor="t">
            <a:spAutoFit/>
          </a:bodyPr>
          <a:lstStyle/>
          <a:p>
            <a:pPr algn="l" defTabSz="1300460" hangingPunct="1">
              <a:lnSpc>
                <a:spcPct val="90000"/>
              </a:lnSpc>
              <a:spcAft>
                <a:spcPts val="853"/>
              </a:spcAft>
            </a:pPr>
            <a:r>
              <a:rPr lang="en-US" sz="4800" b="1" i="0" kern="1200">
                <a:solidFill>
                  <a:schemeClr val="bg1"/>
                </a:solidFill>
                <a:latin typeface="Avenir Next Demi Bold" panose="020B0503020202020204" pitchFamily="34" charset="0"/>
              </a:rPr>
              <a:t>QUESTIONS?</a:t>
            </a:r>
          </a:p>
        </p:txBody>
      </p:sp>
      <p:pic>
        <p:nvPicPr>
          <p:cNvPr id="10" name="Picture 9">
            <a:extLst>
              <a:ext uri="{FF2B5EF4-FFF2-40B4-BE49-F238E27FC236}">
                <a16:creationId xmlns:a16="http://schemas.microsoft.com/office/drawing/2014/main" id="{837BCCDF-DFC2-593A-4228-06752C212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934" y="3972736"/>
            <a:ext cx="5752618" cy="1568895"/>
          </a:xfrm>
          <a:prstGeom prst="rect">
            <a:avLst/>
          </a:prstGeom>
        </p:spPr>
      </p:pic>
    </p:spTree>
    <p:extLst>
      <p:ext uri="{BB962C8B-B14F-4D97-AF65-F5344CB8AC3E}">
        <p14:creationId xmlns:p14="http://schemas.microsoft.com/office/powerpoint/2010/main" val="414492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TO End Slide (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E5055D-F9A9-3A1A-DF2D-1F4C6799E90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7" name="Rectangle 6">
            <a:extLst>
              <a:ext uri="{FF2B5EF4-FFF2-40B4-BE49-F238E27FC236}">
                <a16:creationId xmlns:a16="http://schemas.microsoft.com/office/drawing/2014/main" id="{67485162-E1A0-0AF5-98CE-1A24C94BFE42}"/>
              </a:ext>
            </a:extLst>
          </p:cNvPr>
          <p:cNvSpPr/>
          <p:nvPr userDrawn="1"/>
        </p:nvSpPr>
        <p:spPr>
          <a:xfrm rot="16200000">
            <a:off x="10752606" y="-67351"/>
            <a:ext cx="3392467"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8" name="TextBox 7">
            <a:extLst>
              <a:ext uri="{FF2B5EF4-FFF2-40B4-BE49-F238E27FC236}">
                <a16:creationId xmlns:a16="http://schemas.microsoft.com/office/drawing/2014/main" id="{F3D345B6-C3C1-2525-D44A-F97E52541701}"/>
              </a:ext>
            </a:extLst>
          </p:cNvPr>
          <p:cNvSpPr txBox="1"/>
          <p:nvPr userDrawn="1"/>
        </p:nvSpPr>
        <p:spPr>
          <a:xfrm>
            <a:off x="8232864" y="4504695"/>
            <a:ext cx="8255513" cy="775597"/>
          </a:xfrm>
          <a:prstGeom prst="rect">
            <a:avLst/>
          </a:prstGeom>
          <a:noFill/>
        </p:spPr>
        <p:txBody>
          <a:bodyPr wrap="square" lIns="91440" tIns="45720" rIns="91440" bIns="45720" rtlCol="0" anchor="t">
            <a:spAutoFit/>
          </a:bodyPr>
          <a:lstStyle/>
          <a:p>
            <a:pPr algn="l" defTabSz="1300460" hangingPunct="1">
              <a:lnSpc>
                <a:spcPct val="90000"/>
              </a:lnSpc>
              <a:spcAft>
                <a:spcPts val="853"/>
              </a:spcAft>
            </a:pPr>
            <a:r>
              <a:rPr lang="en-US" sz="4800" b="1" i="0" kern="1200">
                <a:solidFill>
                  <a:schemeClr val="bg1"/>
                </a:solidFill>
                <a:latin typeface="Avenir Next Demi Bold" panose="020B0503020202020204" pitchFamily="34" charset="0"/>
              </a:rPr>
              <a:t>QUESTIONS?</a:t>
            </a:r>
          </a:p>
        </p:txBody>
      </p:sp>
      <p:pic>
        <p:nvPicPr>
          <p:cNvPr id="9" name="Picture 4">
            <a:extLst>
              <a:ext uri="{FF2B5EF4-FFF2-40B4-BE49-F238E27FC236}">
                <a16:creationId xmlns:a16="http://schemas.microsoft.com/office/drawing/2014/main" id="{C3790AAB-4981-BED4-05AC-F1BC4D02F96C}"/>
              </a:ext>
            </a:extLst>
          </p:cNvPr>
          <p:cNvPicPr>
            <a:picLocks noChangeAspect="1"/>
          </p:cNvPicPr>
          <p:nvPr userDrawn="1"/>
        </p:nvPicPr>
        <p:blipFill>
          <a:blip r:embed="rId3"/>
          <a:stretch>
            <a:fillRect/>
          </a:stretch>
        </p:blipFill>
        <p:spPr>
          <a:xfrm>
            <a:off x="1993850" y="1923899"/>
            <a:ext cx="3880477" cy="5905801"/>
          </a:xfrm>
          <a:prstGeom prst="rect">
            <a:avLst/>
          </a:prstGeom>
        </p:spPr>
      </p:pic>
    </p:spTree>
    <p:extLst>
      <p:ext uri="{BB962C8B-B14F-4D97-AF65-F5344CB8AC3E}">
        <p14:creationId xmlns:p14="http://schemas.microsoft.com/office/powerpoint/2010/main" val="80928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413"/>
            </a:lvl1pPr>
            <a:lvl2pPr>
              <a:defRPr sz="2844"/>
            </a:lvl2pPr>
            <a:lvl3pPr>
              <a:defRPr sz="256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extLst>
      <p:ext uri="{BB962C8B-B14F-4D97-AF65-F5344CB8AC3E}">
        <p14:creationId xmlns:p14="http://schemas.microsoft.com/office/powerpoint/2010/main" val="1690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TO Presentation 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32A7E-CE9B-244D-C430-F445E93ABF1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38C240EF-8538-35CF-9010-1771CDB5F26E}"/>
              </a:ext>
            </a:extLst>
          </p:cNvPr>
          <p:cNvSpPr/>
          <p:nvPr userDrawn="1"/>
        </p:nvSpPr>
        <p:spPr>
          <a:xfrm rot="16200000">
            <a:off x="10335687" y="-45365"/>
            <a:ext cx="4226312"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0" name="Text Placeholder 16">
            <a:extLst>
              <a:ext uri="{FF2B5EF4-FFF2-40B4-BE49-F238E27FC236}">
                <a16:creationId xmlns:a16="http://schemas.microsoft.com/office/drawing/2014/main" id="{37FECD0A-6221-1AC6-A5FA-CC9F423BCCC4}"/>
              </a:ext>
            </a:extLst>
          </p:cNvPr>
          <p:cNvSpPr>
            <a:spLocks noGrp="1"/>
          </p:cNvSpPr>
          <p:nvPr>
            <p:ph type="body" sz="quarter" idx="10" hasCustomPrompt="1"/>
          </p:nvPr>
        </p:nvSpPr>
        <p:spPr>
          <a:xfrm>
            <a:off x="8232775" y="3674661"/>
            <a:ext cx="7847013" cy="1309934"/>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a:t>TITLE OF PRESENTATION</a:t>
            </a:r>
          </a:p>
        </p:txBody>
      </p:sp>
      <p:sp>
        <p:nvSpPr>
          <p:cNvPr id="11" name="Subtitle 2">
            <a:extLst>
              <a:ext uri="{FF2B5EF4-FFF2-40B4-BE49-F238E27FC236}">
                <a16:creationId xmlns:a16="http://schemas.microsoft.com/office/drawing/2014/main" id="{94AC1A4B-EEAC-4EFB-B34C-D1F011532F7B}"/>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 OF PRESENTATION</a:t>
            </a:r>
          </a:p>
          <a:p>
            <a:r>
              <a:rPr lang="en-US"/>
              <a:t>Presenter Name, Title</a:t>
            </a:r>
          </a:p>
        </p:txBody>
      </p:sp>
      <p:pic>
        <p:nvPicPr>
          <p:cNvPr id="2" name="Picture 1" descr="A blue and red text on a black background&#10;&#10;Description automatically generated">
            <a:extLst>
              <a:ext uri="{FF2B5EF4-FFF2-40B4-BE49-F238E27FC236}">
                <a16:creationId xmlns:a16="http://schemas.microsoft.com/office/drawing/2014/main" id="{0919302F-8EE3-D12E-06D3-2CA565C1EB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8897" y="1828800"/>
            <a:ext cx="4000500" cy="6096000"/>
          </a:xfrm>
          <a:prstGeom prst="rect">
            <a:avLst/>
          </a:prstGeom>
        </p:spPr>
      </p:pic>
    </p:spTree>
    <p:extLst>
      <p:ext uri="{BB962C8B-B14F-4D97-AF65-F5344CB8AC3E}">
        <p14:creationId xmlns:p14="http://schemas.microsoft.com/office/powerpoint/2010/main" val="312809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Table of Conten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8FCA8-1544-8C0A-516E-A5127A03535E}"/>
              </a:ext>
            </a:extLst>
          </p:cNvPr>
          <p:cNvSpPr>
            <a:spLocks noGrp="1"/>
          </p:cNvSpPr>
          <p:nvPr>
            <p:ph idx="1"/>
          </p:nvPr>
        </p:nvSpPr>
        <p:spPr>
          <a:xfrm>
            <a:off x="1192143" y="1828800"/>
            <a:ext cx="14955977" cy="6956214"/>
          </a:xfrm>
        </p:spPr>
        <p:txBody>
          <a:bodyPr/>
          <a:lstStyle>
            <a:lvl1pPr marL="0" indent="0">
              <a:buNone/>
              <a:defRPr b="0" i="0">
                <a:latin typeface="Avenir Next" panose="020B0503020202020204" pitchFamily="34" charset="0"/>
              </a:defRPr>
            </a:lvl1pPr>
            <a:lvl2pPr marL="650230" indent="0">
              <a:buNone/>
              <a:defRPr b="0" i="0">
                <a:latin typeface="Avenir Next" panose="020B0503020202020204" pitchFamily="34" charset="0"/>
              </a:defRPr>
            </a:lvl2pPr>
            <a:lvl3pPr marL="1300460" indent="0">
              <a:buNone/>
              <a:defRPr b="0" i="0">
                <a:latin typeface="Avenir Next" panose="020B0503020202020204" pitchFamily="34" charset="0"/>
              </a:defRPr>
            </a:lvl3pPr>
            <a:lvl4pPr marL="1950689" indent="0">
              <a:buNone/>
              <a:defRPr b="0" i="0">
                <a:latin typeface="Avenir Next" panose="020B0503020202020204" pitchFamily="34" charset="0"/>
              </a:defRPr>
            </a:lvl4pPr>
            <a:lvl5pPr marL="2600919" indent="0">
              <a:buNone/>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A1EAB754-D9B5-2C7D-BBBF-4F688B9EAFC6}"/>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2" name="Text Placeholder 11">
            <a:extLst>
              <a:ext uri="{FF2B5EF4-FFF2-40B4-BE49-F238E27FC236}">
                <a16:creationId xmlns:a16="http://schemas.microsoft.com/office/drawing/2014/main" id="{A5BC9E12-564F-6B74-1A29-433EB7B2490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AGENDA/TOC</a:t>
            </a:r>
          </a:p>
        </p:txBody>
      </p:sp>
    </p:spTree>
    <p:extLst>
      <p:ext uri="{BB962C8B-B14F-4D97-AF65-F5344CB8AC3E}">
        <p14:creationId xmlns:p14="http://schemas.microsoft.com/office/powerpoint/2010/main" val="247832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L Subject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91AC0-3560-0A9F-3C31-1DF40E6329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5AA4298A-C4A7-CF90-A517-CBFDB880BCE1}"/>
              </a:ext>
            </a:extLst>
          </p:cNvPr>
          <p:cNvSpPr/>
          <p:nvPr userDrawn="1"/>
        </p:nvSpPr>
        <p:spPr>
          <a:xfrm rot="16200000">
            <a:off x="10699556" y="39238"/>
            <a:ext cx="3498575"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pic>
        <p:nvPicPr>
          <p:cNvPr id="9" name="Picture 8">
            <a:extLst>
              <a:ext uri="{FF2B5EF4-FFF2-40B4-BE49-F238E27FC236}">
                <a16:creationId xmlns:a16="http://schemas.microsoft.com/office/drawing/2014/main" id="{93C8E4BA-44FF-B4F9-8DF5-91B2735071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934" y="3972736"/>
            <a:ext cx="5752618" cy="1568895"/>
          </a:xfrm>
          <a:prstGeom prst="rect">
            <a:avLst/>
          </a:prstGeom>
        </p:spPr>
      </p:pic>
      <p:sp>
        <p:nvSpPr>
          <p:cNvPr id="10" name="Text Placeholder 16">
            <a:extLst>
              <a:ext uri="{FF2B5EF4-FFF2-40B4-BE49-F238E27FC236}">
                <a16:creationId xmlns:a16="http://schemas.microsoft.com/office/drawing/2014/main" id="{5AD2D3D2-0D70-8492-8CEF-88EC6EDDA4B7}"/>
              </a:ext>
            </a:extLst>
          </p:cNvPr>
          <p:cNvSpPr>
            <a:spLocks noGrp="1"/>
          </p:cNvSpPr>
          <p:nvPr>
            <p:ph type="body" sz="quarter" idx="10" hasCustomPrompt="1"/>
          </p:nvPr>
        </p:nvSpPr>
        <p:spPr>
          <a:xfrm>
            <a:off x="8232775" y="3869635"/>
            <a:ext cx="7847013" cy="1114960"/>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a:t>SUBJECT TITLE</a:t>
            </a:r>
          </a:p>
        </p:txBody>
      </p:sp>
      <p:sp>
        <p:nvSpPr>
          <p:cNvPr id="11" name="Subtitle 2">
            <a:extLst>
              <a:ext uri="{FF2B5EF4-FFF2-40B4-BE49-F238E27FC236}">
                <a16:creationId xmlns:a16="http://schemas.microsoft.com/office/drawing/2014/main" id="{3ABF5345-1934-56F7-6A1E-C7822AA4951C}"/>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 TEXT</a:t>
            </a:r>
          </a:p>
        </p:txBody>
      </p:sp>
    </p:spTree>
    <p:extLst>
      <p:ext uri="{BB962C8B-B14F-4D97-AF65-F5344CB8AC3E}">
        <p14:creationId xmlns:p14="http://schemas.microsoft.com/office/powerpoint/2010/main" val="25566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TO Subject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91AC0-3560-0A9F-3C31-1DF40E6329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5AA4298A-C4A7-CF90-A517-CBFDB880BCE1}"/>
              </a:ext>
            </a:extLst>
          </p:cNvPr>
          <p:cNvSpPr/>
          <p:nvPr userDrawn="1"/>
        </p:nvSpPr>
        <p:spPr>
          <a:xfrm rot="16200000">
            <a:off x="10699556" y="39238"/>
            <a:ext cx="3498575"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0" name="Text Placeholder 16">
            <a:extLst>
              <a:ext uri="{FF2B5EF4-FFF2-40B4-BE49-F238E27FC236}">
                <a16:creationId xmlns:a16="http://schemas.microsoft.com/office/drawing/2014/main" id="{5AD2D3D2-0D70-8492-8CEF-88EC6EDDA4B7}"/>
              </a:ext>
            </a:extLst>
          </p:cNvPr>
          <p:cNvSpPr>
            <a:spLocks noGrp="1"/>
          </p:cNvSpPr>
          <p:nvPr>
            <p:ph type="body" sz="quarter" idx="10" hasCustomPrompt="1"/>
          </p:nvPr>
        </p:nvSpPr>
        <p:spPr>
          <a:xfrm>
            <a:off x="8232775" y="3869635"/>
            <a:ext cx="7847013" cy="1114960"/>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a:t>SUBJECT TITLE</a:t>
            </a:r>
          </a:p>
        </p:txBody>
      </p:sp>
      <p:sp>
        <p:nvSpPr>
          <p:cNvPr id="11" name="Subtitle 2">
            <a:extLst>
              <a:ext uri="{FF2B5EF4-FFF2-40B4-BE49-F238E27FC236}">
                <a16:creationId xmlns:a16="http://schemas.microsoft.com/office/drawing/2014/main" id="{3ABF5345-1934-56F7-6A1E-C7822AA4951C}"/>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 TEXT</a:t>
            </a:r>
          </a:p>
        </p:txBody>
      </p:sp>
      <p:pic>
        <p:nvPicPr>
          <p:cNvPr id="3" name="Picture 2" descr="A blue and red text on a black background&#10;&#10;Description automatically generated">
            <a:extLst>
              <a:ext uri="{FF2B5EF4-FFF2-40B4-BE49-F238E27FC236}">
                <a16:creationId xmlns:a16="http://schemas.microsoft.com/office/drawing/2014/main" id="{8F8EC4E1-3DD1-AEFE-9E5D-9C70A41308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8897" y="1828800"/>
            <a:ext cx="4000500" cy="6096000"/>
          </a:xfrm>
          <a:prstGeom prst="rect">
            <a:avLst/>
          </a:prstGeom>
        </p:spPr>
      </p:pic>
    </p:spTree>
    <p:extLst>
      <p:ext uri="{BB962C8B-B14F-4D97-AF65-F5344CB8AC3E}">
        <p14:creationId xmlns:p14="http://schemas.microsoft.com/office/powerpoint/2010/main" val="385751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CA817-CAA6-A66E-D079-0FF45CCA15EF}"/>
              </a:ext>
            </a:extLst>
          </p:cNvPr>
          <p:cNvSpPr>
            <a:spLocks noGrp="1"/>
          </p:cNvSpPr>
          <p:nvPr>
            <p:ph sz="half" idx="1"/>
          </p:nvPr>
        </p:nvSpPr>
        <p:spPr>
          <a:xfrm>
            <a:off x="1192143" y="1696278"/>
            <a:ext cx="7369612" cy="7088736"/>
          </a:xfrm>
        </p:spPr>
        <p:txBody>
          <a:bodyPr/>
          <a:lstStyle>
            <a:lvl1pPr marL="0" indent="0">
              <a:buNone/>
              <a:defRPr b="0" i="0">
                <a:latin typeface="Avenir Next" panose="020B0503020202020204" pitchFamily="34" charset="0"/>
              </a:defRPr>
            </a:lvl1pPr>
            <a:lvl2pPr marL="650230" indent="0">
              <a:buNone/>
              <a:defRPr b="0" i="0">
                <a:latin typeface="Avenir Next" panose="020B0503020202020204" pitchFamily="34" charset="0"/>
              </a:defRPr>
            </a:lvl2pPr>
            <a:lvl3pPr marL="1300460" indent="0">
              <a:buNone/>
              <a:defRPr b="0" i="0">
                <a:latin typeface="Avenir Next" panose="020B0503020202020204" pitchFamily="34" charset="0"/>
              </a:defRPr>
            </a:lvl3pPr>
            <a:lvl4pPr marL="1950689" indent="0">
              <a:buNone/>
              <a:defRPr b="0" i="0">
                <a:latin typeface="Avenir Next" panose="020B0503020202020204" pitchFamily="34" charset="0"/>
              </a:defRPr>
            </a:lvl4pPr>
            <a:lvl5pPr marL="2600919" indent="0">
              <a:buNone/>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07830-A864-D761-976B-8DEC1CB52231}"/>
              </a:ext>
            </a:extLst>
          </p:cNvPr>
          <p:cNvSpPr>
            <a:spLocks noGrp="1"/>
          </p:cNvSpPr>
          <p:nvPr>
            <p:ph sz="half" idx="2"/>
          </p:nvPr>
        </p:nvSpPr>
        <p:spPr>
          <a:xfrm>
            <a:off x="8778508" y="1696278"/>
            <a:ext cx="7369612" cy="7088736"/>
          </a:xfrm>
        </p:spPr>
        <p:txBody>
          <a:bodyPr/>
          <a:lstStyle>
            <a:lvl1pPr marL="0" indent="0">
              <a:buNone/>
              <a:defRPr b="0" i="0">
                <a:latin typeface="Avenir Next" panose="020B0503020202020204" pitchFamily="34" charset="0"/>
              </a:defRPr>
            </a:lvl1pPr>
            <a:lvl2pPr marL="650230" indent="0">
              <a:buNone/>
              <a:defRPr b="0" i="0">
                <a:latin typeface="Avenir Next" panose="020B0503020202020204" pitchFamily="34" charset="0"/>
              </a:defRPr>
            </a:lvl2pPr>
            <a:lvl3pPr marL="1300460" indent="0">
              <a:buNone/>
              <a:defRPr b="0" i="0">
                <a:latin typeface="Avenir Next" panose="020B0503020202020204" pitchFamily="34" charset="0"/>
              </a:defRPr>
            </a:lvl3pPr>
            <a:lvl4pPr marL="1950689" indent="0">
              <a:buNone/>
              <a:defRPr b="0" i="0">
                <a:latin typeface="Avenir Next" panose="020B0503020202020204" pitchFamily="34" charset="0"/>
              </a:defRPr>
            </a:lvl4pPr>
            <a:lvl5pPr marL="2600919" indent="0">
              <a:buNone/>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352BCF51-63FE-3136-9E8F-EC5803B72A13}"/>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9" name="Text Placeholder 11">
            <a:extLst>
              <a:ext uri="{FF2B5EF4-FFF2-40B4-BE49-F238E27FC236}">
                <a16:creationId xmlns:a16="http://schemas.microsoft.com/office/drawing/2014/main" id="{5E3ED741-E911-1082-8546-6FA7A87384E1}"/>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spTree>
    <p:extLst>
      <p:ext uri="{BB962C8B-B14F-4D97-AF65-F5344CB8AC3E}">
        <p14:creationId xmlns:p14="http://schemas.microsoft.com/office/powerpoint/2010/main" val="14883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194403" y="1741629"/>
            <a:ext cx="7335743"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6F76FFEC-F0E7-4319-B812-D02B4B83B3B5}"/>
              </a:ext>
            </a:extLst>
          </p:cNvPr>
          <p:cNvSpPr>
            <a:spLocks noGrp="1"/>
          </p:cNvSpPr>
          <p:nvPr>
            <p:ph sz="half" idx="2"/>
          </p:nvPr>
        </p:nvSpPr>
        <p:spPr>
          <a:xfrm>
            <a:off x="1194403" y="2913415"/>
            <a:ext cx="7335743"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C7B88-AD8D-77C3-AFD7-4CC9E4B3D1CF}"/>
              </a:ext>
            </a:extLst>
          </p:cNvPr>
          <p:cNvSpPr>
            <a:spLocks noGrp="1"/>
          </p:cNvSpPr>
          <p:nvPr>
            <p:ph type="body" sz="quarter" idx="3"/>
          </p:nvPr>
        </p:nvSpPr>
        <p:spPr>
          <a:xfrm>
            <a:off x="8778508" y="1741629"/>
            <a:ext cx="7371870"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a:extLst>
              <a:ext uri="{FF2B5EF4-FFF2-40B4-BE49-F238E27FC236}">
                <a16:creationId xmlns:a16="http://schemas.microsoft.com/office/drawing/2014/main" id="{CA3B9C99-35A3-2B83-7686-7EAF30264C40}"/>
              </a:ext>
            </a:extLst>
          </p:cNvPr>
          <p:cNvSpPr>
            <a:spLocks noGrp="1"/>
          </p:cNvSpPr>
          <p:nvPr>
            <p:ph sz="quarter" idx="4"/>
          </p:nvPr>
        </p:nvSpPr>
        <p:spPr>
          <a:xfrm>
            <a:off x="8778508" y="2913415"/>
            <a:ext cx="7371870"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spTree>
    <p:extLst>
      <p:ext uri="{BB962C8B-B14F-4D97-AF65-F5344CB8AC3E}">
        <p14:creationId xmlns:p14="http://schemas.microsoft.com/office/powerpoint/2010/main" val="252297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rt Art Slide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194403" y="1741629"/>
            <a:ext cx="7335743"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6F76FFEC-F0E7-4319-B812-D02B4B83B3B5}"/>
              </a:ext>
            </a:extLst>
          </p:cNvPr>
          <p:cNvSpPr>
            <a:spLocks noGrp="1"/>
          </p:cNvSpPr>
          <p:nvPr>
            <p:ph sz="half" idx="2"/>
          </p:nvPr>
        </p:nvSpPr>
        <p:spPr>
          <a:xfrm>
            <a:off x="1194403" y="2913415"/>
            <a:ext cx="7335743"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graphicFrame>
        <p:nvGraphicFramePr>
          <p:cNvPr id="2" name="Diagram 1">
            <a:extLst>
              <a:ext uri="{FF2B5EF4-FFF2-40B4-BE49-F238E27FC236}">
                <a16:creationId xmlns:a16="http://schemas.microsoft.com/office/drawing/2014/main" id="{EDD9F1A0-890A-F62F-9E9B-4E4080586505}"/>
              </a:ext>
            </a:extLst>
          </p:cNvPr>
          <p:cNvGraphicFramePr/>
          <p:nvPr userDrawn="1">
            <p:extLst>
              <p:ext uri="{D42A27DB-BD31-4B8C-83A1-F6EECF244321}">
                <p14:modId xmlns:p14="http://schemas.microsoft.com/office/powerpoint/2010/main" val="3746863116"/>
              </p:ext>
            </p:extLst>
          </p:nvPr>
        </p:nvGraphicFramePr>
        <p:xfrm>
          <a:off x="8670131" y="960138"/>
          <a:ext cx="7900436" cy="7706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17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296150" y="1741629"/>
            <a:ext cx="14747962" cy="1171786"/>
          </a:xfrm>
        </p:spPr>
        <p:txBody>
          <a:bodyPr anchor="b">
            <a:normAutofit/>
          </a:bodyPr>
          <a:lstStyle>
            <a:lvl1pPr marL="0" indent="0" algn="ctr">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a:t>SLIDE TITLE</a:t>
            </a:r>
          </a:p>
        </p:txBody>
      </p:sp>
      <p:graphicFrame>
        <p:nvGraphicFramePr>
          <p:cNvPr id="2" name="Diagram 1">
            <a:extLst>
              <a:ext uri="{FF2B5EF4-FFF2-40B4-BE49-F238E27FC236}">
                <a16:creationId xmlns:a16="http://schemas.microsoft.com/office/drawing/2014/main" id="{EDD9F1A0-890A-F62F-9E9B-4E4080586505}"/>
              </a:ext>
            </a:extLst>
          </p:cNvPr>
          <p:cNvGraphicFramePr/>
          <p:nvPr userDrawn="1">
            <p:extLst>
              <p:ext uri="{D42A27DB-BD31-4B8C-83A1-F6EECF244321}">
                <p14:modId xmlns:p14="http://schemas.microsoft.com/office/powerpoint/2010/main" val="654846674"/>
              </p:ext>
            </p:extLst>
          </p:nvPr>
        </p:nvGraphicFramePr>
        <p:xfrm>
          <a:off x="982049" y="3008242"/>
          <a:ext cx="15376164" cy="5658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20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54E14-342B-61A2-C4BC-408183C960E4}"/>
              </a:ext>
            </a:extLst>
          </p:cNvPr>
          <p:cNvSpPr>
            <a:spLocks noGrp="1"/>
          </p:cNvSpPr>
          <p:nvPr>
            <p:ph type="title"/>
          </p:nvPr>
        </p:nvSpPr>
        <p:spPr>
          <a:xfrm>
            <a:off x="1192143" y="519290"/>
            <a:ext cx="14955977" cy="2077153"/>
          </a:xfrm>
          <a:prstGeom prst="rect">
            <a:avLst/>
          </a:prstGeom>
        </p:spPr>
        <p:txBody>
          <a:bodyPr vert="horz" lIns="91440" tIns="45720" rIns="91440" bIns="45720" rtlCol="0" anchor="ctr">
            <a:normAutofit/>
          </a:bodyPr>
          <a:lstStyle/>
          <a:p>
            <a:r>
              <a:rPr lang="en-US"/>
              <a:t>Titles &amp; Subheadings – Avenir Next Demi Bold</a:t>
            </a:r>
          </a:p>
        </p:txBody>
      </p:sp>
      <p:sp>
        <p:nvSpPr>
          <p:cNvPr id="3" name="Text Placeholder 2">
            <a:extLst>
              <a:ext uri="{FF2B5EF4-FFF2-40B4-BE49-F238E27FC236}">
                <a16:creationId xmlns:a16="http://schemas.microsoft.com/office/drawing/2014/main" id="{79CEAF7E-C869-3F0D-99E9-F4245FCC3D19}"/>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Paragraph Text – Avenir Next Regular</a:t>
            </a:r>
          </a:p>
          <a:p>
            <a:pPr lvl="1"/>
            <a:r>
              <a:rPr lang="en-US"/>
              <a:t>Paragraph Text – Avenir Next o Regular</a:t>
            </a:r>
          </a:p>
          <a:p>
            <a:pPr lvl="2"/>
            <a:r>
              <a:rPr lang="en-US"/>
              <a:t>Paragraph Text – Avenir Next Regular</a:t>
            </a:r>
          </a:p>
          <a:p>
            <a:pPr lvl="3"/>
            <a:r>
              <a:rPr lang="en-US"/>
              <a:t>Paragraph Text – Avenir Next Regular</a:t>
            </a:r>
          </a:p>
          <a:p>
            <a:pPr lvl="4"/>
            <a:r>
              <a:rPr lang="en-US"/>
              <a:t>Paragraph Text – Avenir Next Regular</a:t>
            </a:r>
          </a:p>
        </p:txBody>
      </p:sp>
    </p:spTree>
    <p:extLst>
      <p:ext uri="{BB962C8B-B14F-4D97-AF65-F5344CB8AC3E}">
        <p14:creationId xmlns:p14="http://schemas.microsoft.com/office/powerpoint/2010/main" val="590439008"/>
      </p:ext>
    </p:extLst>
  </p:cSld>
  <p:clrMap bg1="lt1" tx1="dk1" bg2="lt2" tx2="dk2" accent1="accent1" accent2="accent2" accent3="accent3" accent4="accent4" accent5="accent5" accent6="accent6" hlink="hlink" folHlink="folHlink"/>
  <p:sldLayoutIdLst>
    <p:sldLayoutId id="2147483758" r:id="rId1"/>
    <p:sldLayoutId id="2147483772" r:id="rId2"/>
    <p:sldLayoutId id="2147483759" r:id="rId3"/>
    <p:sldLayoutId id="2147483760" r:id="rId4"/>
    <p:sldLayoutId id="2147483771" r:id="rId5"/>
    <p:sldLayoutId id="2147483761" r:id="rId6"/>
    <p:sldLayoutId id="2147483762" r:id="rId7"/>
    <p:sldLayoutId id="2147483769" r:id="rId8"/>
    <p:sldLayoutId id="2147483775" r:id="rId9"/>
    <p:sldLayoutId id="2147483776" r:id="rId10"/>
    <p:sldLayoutId id="2147483770" r:id="rId11"/>
    <p:sldLayoutId id="2147483763" r:id="rId12"/>
    <p:sldLayoutId id="2147483764" r:id="rId13"/>
    <p:sldLayoutId id="2147483777" r:id="rId14"/>
    <p:sldLayoutId id="2147483773" r:id="rId15"/>
    <p:sldLayoutId id="2147483774" r:id="rId16"/>
    <p:sldLayoutId id="21474837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00460" rtl="0" eaLnBrk="1" latinLnBrk="0" hangingPunct="1">
        <a:lnSpc>
          <a:spcPct val="90000"/>
        </a:lnSpc>
        <a:spcBef>
          <a:spcPct val="0"/>
        </a:spcBef>
        <a:buNone/>
        <a:defRPr sz="4800" b="1" i="0" kern="1200">
          <a:solidFill>
            <a:schemeClr val="tx1"/>
          </a:solidFill>
          <a:latin typeface="Avenir Next Demi Bold" panose="020B0503020202020204" pitchFamily="34" charset="0"/>
          <a:ea typeface="+mj-ea"/>
          <a:cs typeface="+mj-cs"/>
        </a:defRPr>
      </a:lvl1pPr>
    </p:titleStyle>
    <p:body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0.xml"/><Relationship Id="rId1" Type="http://schemas.openxmlformats.org/officeDocument/2006/relationships/slideLayout" Target="../slideLayouts/slideLayout17.xml"/><Relationship Id="rId4" Type="http://schemas.openxmlformats.org/officeDocument/2006/relationships/image" Target="../media/image186.png"/></Relationships>
</file>

<file path=ppt/slides/_rels/slide10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88.png"/></Relationships>
</file>

<file path=ppt/slides/_rels/slide1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98.png"/><Relationship Id="rId4" Type="http://schemas.openxmlformats.org/officeDocument/2006/relationships/image" Target="../media/image19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7.xml"/><Relationship Id="rId1" Type="http://schemas.openxmlformats.org/officeDocument/2006/relationships/tags" Target="../tags/tag14.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7.xml"/><Relationship Id="rId1" Type="http://schemas.openxmlformats.org/officeDocument/2006/relationships/tags" Target="../tags/tag15.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0.png"/></Relationships>
</file>

<file path=ppt/slides/_rels/slide10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107.xml"/><Relationship Id="rId7" Type="http://schemas.openxmlformats.org/officeDocument/2006/relationships/image" Target="../media/image207.png"/><Relationship Id="rId2" Type="http://schemas.openxmlformats.org/officeDocument/2006/relationships/slideLayout" Target="../slideLayouts/slideLayout17.xml"/><Relationship Id="rId1" Type="http://schemas.openxmlformats.org/officeDocument/2006/relationships/tags" Target="../tags/tag16.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 Id="rId9" Type="http://schemas.openxmlformats.org/officeDocument/2006/relationships/image" Target="../media/image186.png"/></Relationships>
</file>

<file path=ppt/slides/_rels/slide1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109.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01.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7.xml"/><Relationship Id="rId1" Type="http://schemas.openxmlformats.org/officeDocument/2006/relationships/tags" Target="../tags/tag17.xml"/><Relationship Id="rId5" Type="http://schemas.openxmlformats.org/officeDocument/2006/relationships/image" Target="../media/image215.png"/><Relationship Id="rId4" Type="http://schemas.openxmlformats.org/officeDocument/2006/relationships/image" Target="../media/image214.png"/></Relationships>
</file>

<file path=ppt/slides/_rels/slide11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111.xml"/><Relationship Id="rId7" Type="http://schemas.openxmlformats.org/officeDocument/2006/relationships/image" Target="../media/image207.png"/><Relationship Id="rId2" Type="http://schemas.openxmlformats.org/officeDocument/2006/relationships/slideLayout" Target="../slideLayouts/slideLayout17.xml"/><Relationship Id="rId1" Type="http://schemas.openxmlformats.org/officeDocument/2006/relationships/tags" Target="../tags/tag18.xml"/><Relationship Id="rId6" Type="http://schemas.openxmlformats.org/officeDocument/2006/relationships/image" Target="../media/image204.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186.png"/></Relationships>
</file>

<file path=ppt/slides/_rels/slide11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1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19.png"/><Relationship Id="rId4" Type="http://schemas.openxmlformats.org/officeDocument/2006/relationships/image" Target="../media/image218.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7.xml"/><Relationship Id="rId1" Type="http://schemas.openxmlformats.org/officeDocument/2006/relationships/tags" Target="../tags/tag19.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1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115.xml"/><Relationship Id="rId7" Type="http://schemas.openxmlformats.org/officeDocument/2006/relationships/image" Target="../media/image207.png"/><Relationship Id="rId2" Type="http://schemas.openxmlformats.org/officeDocument/2006/relationships/slideLayout" Target="../slideLayouts/slideLayout17.xml"/><Relationship Id="rId1" Type="http://schemas.openxmlformats.org/officeDocument/2006/relationships/tags" Target="../tags/tag20.xml"/><Relationship Id="rId6" Type="http://schemas.openxmlformats.org/officeDocument/2006/relationships/image" Target="../media/image204.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186.png"/></Relationships>
</file>

<file path=ppt/slides/_rels/slide11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24.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7.xml"/><Relationship Id="rId1" Type="http://schemas.openxmlformats.org/officeDocument/2006/relationships/tags" Target="../tags/tag21.xml"/><Relationship Id="rId4" Type="http://schemas.openxmlformats.org/officeDocument/2006/relationships/image" Target="../media/image225.png"/></Relationships>
</file>

<file path=ppt/slides/_rels/slide118.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118.xml"/><Relationship Id="rId7" Type="http://schemas.openxmlformats.org/officeDocument/2006/relationships/image" Target="../media/image207.png"/><Relationship Id="rId2" Type="http://schemas.openxmlformats.org/officeDocument/2006/relationships/slideLayout" Target="../slideLayouts/slideLayout17.xml"/><Relationship Id="rId1" Type="http://schemas.openxmlformats.org/officeDocument/2006/relationships/tags" Target="../tags/tag22.xml"/><Relationship Id="rId6" Type="http://schemas.openxmlformats.org/officeDocument/2006/relationships/image" Target="../media/image204.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186.png"/></Relationships>
</file>

<file path=ppt/slides/_rels/slide11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28.png"/><Relationship Id="rId4" Type="http://schemas.openxmlformats.org/officeDocument/2006/relationships/image" Target="../media/image227.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7.xml"/><Relationship Id="rId1" Type="http://schemas.openxmlformats.org/officeDocument/2006/relationships/tags" Target="../tags/tag23.xml"/><Relationship Id="rId5" Type="http://schemas.openxmlformats.org/officeDocument/2006/relationships/image" Target="../media/image230.png"/><Relationship Id="rId4" Type="http://schemas.openxmlformats.org/officeDocument/2006/relationships/image" Target="../media/image229.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186.png"/><Relationship Id="rId2" Type="http://schemas.openxmlformats.org/officeDocument/2006/relationships/slideLayout" Target="../slideLayouts/slideLayout17.xml"/><Relationship Id="rId1" Type="http://schemas.openxmlformats.org/officeDocument/2006/relationships/tags" Target="../tags/tag24.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23.xml.rels><?xml version="1.0" encoding="UTF-8" standalone="yes"?>
<Relationships xmlns="http://schemas.openxmlformats.org/package/2006/relationships"><Relationship Id="rId3" Type="http://schemas.microsoft.com/office/2018/10/relationships/comments" Target="../comments/modernComment_774_C611EB6E.xml"/><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12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233.png"/><Relationship Id="rId4" Type="http://schemas.openxmlformats.org/officeDocument/2006/relationships/image" Target="../media/image201.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7.xml"/><Relationship Id="rId1" Type="http://schemas.openxmlformats.org/officeDocument/2006/relationships/tags" Target="../tags/tag25.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2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126.xml"/><Relationship Id="rId7" Type="http://schemas.openxmlformats.org/officeDocument/2006/relationships/image" Target="../media/image207.png"/><Relationship Id="rId2" Type="http://schemas.openxmlformats.org/officeDocument/2006/relationships/slideLayout" Target="../slideLayouts/slideLayout17.xml"/><Relationship Id="rId1" Type="http://schemas.openxmlformats.org/officeDocument/2006/relationships/tags" Target="../tags/tag26.xml"/><Relationship Id="rId6" Type="http://schemas.openxmlformats.org/officeDocument/2006/relationships/image" Target="../media/image204.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237.png"/></Relationships>
</file>

<file path=ppt/slides/_rels/slide12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9.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7.xml"/><Relationship Id="rId1" Type="http://schemas.openxmlformats.org/officeDocument/2006/relationships/tags" Target="../tags/tag27.xml"/><Relationship Id="rId6" Type="http://schemas.openxmlformats.org/officeDocument/2006/relationships/image" Target="../media/image201.png"/><Relationship Id="rId5" Type="http://schemas.openxmlformats.org/officeDocument/2006/relationships/image" Target="../media/image242.png"/><Relationship Id="rId4" Type="http://schemas.openxmlformats.org/officeDocument/2006/relationships/image" Target="../media/image24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7.xml"/><Relationship Id="rId1" Type="http://schemas.openxmlformats.org/officeDocument/2006/relationships/tags" Target="../tags/tag28.xml"/><Relationship Id="rId5" Type="http://schemas.openxmlformats.org/officeDocument/2006/relationships/image" Target="../media/image244.png"/><Relationship Id="rId4" Type="http://schemas.openxmlformats.org/officeDocument/2006/relationships/image" Target="../media/image243.png"/></Relationships>
</file>

<file path=ppt/slides/_rels/slide131.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131.xml"/><Relationship Id="rId7" Type="http://schemas.openxmlformats.org/officeDocument/2006/relationships/image" Target="../media/image208.png"/><Relationship Id="rId2" Type="http://schemas.openxmlformats.org/officeDocument/2006/relationships/slideLayout" Target="../slideLayouts/slideLayout17.xml"/><Relationship Id="rId1" Type="http://schemas.openxmlformats.org/officeDocument/2006/relationships/tags" Target="../tags/tag29.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3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3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13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3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3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38.xml"/><Relationship Id="rId1" Type="http://schemas.openxmlformats.org/officeDocument/2006/relationships/slideLayout" Target="../slideLayouts/slideLayout1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3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257.png"/><Relationship Id="rId4" Type="http://schemas.openxmlformats.org/officeDocument/2006/relationships/image" Target="../media/image25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254.png"/></Relationships>
</file>

<file path=ppt/slides/_rels/slide141.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141.xml"/><Relationship Id="rId7" Type="http://schemas.openxmlformats.org/officeDocument/2006/relationships/image" Target="../media/image208.png"/><Relationship Id="rId2" Type="http://schemas.openxmlformats.org/officeDocument/2006/relationships/slideLayout" Target="../slideLayouts/slideLayout17.xml"/><Relationship Id="rId1" Type="http://schemas.openxmlformats.org/officeDocument/2006/relationships/tags" Target="../tags/tag30.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4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142.xml"/><Relationship Id="rId7" Type="http://schemas.openxmlformats.org/officeDocument/2006/relationships/image" Target="../media/image208.png"/><Relationship Id="rId2" Type="http://schemas.openxmlformats.org/officeDocument/2006/relationships/slideLayout" Target="../slideLayouts/slideLayout17.xml"/><Relationship Id="rId1" Type="http://schemas.openxmlformats.org/officeDocument/2006/relationships/tags" Target="../tags/tag31.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4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14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261.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7.xml"/><Relationship Id="rId1" Type="http://schemas.openxmlformats.org/officeDocument/2006/relationships/tags" Target="../tags/tag32.xml"/><Relationship Id="rId6" Type="http://schemas.openxmlformats.org/officeDocument/2006/relationships/image" Target="../media/image201.png"/><Relationship Id="rId5" Type="http://schemas.openxmlformats.org/officeDocument/2006/relationships/image" Target="../media/image263.png"/><Relationship Id="rId4" Type="http://schemas.openxmlformats.org/officeDocument/2006/relationships/image" Target="../media/image262.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7.xml"/><Relationship Id="rId1" Type="http://schemas.openxmlformats.org/officeDocument/2006/relationships/tags" Target="../tags/tag33.xml"/><Relationship Id="rId5" Type="http://schemas.openxmlformats.org/officeDocument/2006/relationships/image" Target="../media/image265.png"/><Relationship Id="rId4" Type="http://schemas.openxmlformats.org/officeDocument/2006/relationships/image" Target="../media/image264.png"/></Relationships>
</file>

<file path=ppt/slides/_rels/slide147.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147.xml"/><Relationship Id="rId7" Type="http://schemas.openxmlformats.org/officeDocument/2006/relationships/image" Target="../media/image208.png"/><Relationship Id="rId2" Type="http://schemas.openxmlformats.org/officeDocument/2006/relationships/slideLayout" Target="../slideLayouts/slideLayout17.xml"/><Relationship Id="rId1" Type="http://schemas.openxmlformats.org/officeDocument/2006/relationships/tags" Target="../tags/tag34.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4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268.png"/><Relationship Id="rId4" Type="http://schemas.openxmlformats.org/officeDocument/2006/relationships/image" Target="../media/image267.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201.png"/><Relationship Id="rId2" Type="http://schemas.openxmlformats.org/officeDocument/2006/relationships/slideLayout" Target="../slideLayouts/slideLayout17.xml"/><Relationship Id="rId1" Type="http://schemas.openxmlformats.org/officeDocument/2006/relationships/tags" Target="../tags/tag35.xml"/><Relationship Id="rId6" Type="http://schemas.openxmlformats.org/officeDocument/2006/relationships/image" Target="../media/image263.png"/><Relationship Id="rId5" Type="http://schemas.openxmlformats.org/officeDocument/2006/relationships/image" Target="../media/image270.png"/><Relationship Id="rId4" Type="http://schemas.openxmlformats.org/officeDocument/2006/relationships/image" Target="../media/image26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150.xml"/><Relationship Id="rId7" Type="http://schemas.openxmlformats.org/officeDocument/2006/relationships/image" Target="../media/image208.png"/><Relationship Id="rId2" Type="http://schemas.openxmlformats.org/officeDocument/2006/relationships/slideLayout" Target="../slideLayouts/slideLayout17.xml"/><Relationship Id="rId1" Type="http://schemas.openxmlformats.org/officeDocument/2006/relationships/tags" Target="../tags/tag36.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5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272.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7.xml"/><Relationship Id="rId1" Type="http://schemas.openxmlformats.org/officeDocument/2006/relationships/tags" Target="../tags/tag37.xml"/><Relationship Id="rId6" Type="http://schemas.openxmlformats.org/officeDocument/2006/relationships/image" Target="../media/image201.png"/><Relationship Id="rId5" Type="http://schemas.openxmlformats.org/officeDocument/2006/relationships/image" Target="../media/image274.png"/><Relationship Id="rId4" Type="http://schemas.openxmlformats.org/officeDocument/2006/relationships/image" Target="../media/image273.png"/></Relationships>
</file>

<file path=ppt/slides/_rels/slide153.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notesSlide" Target="../notesSlides/notesSlide153.xml"/><Relationship Id="rId7" Type="http://schemas.openxmlformats.org/officeDocument/2006/relationships/image" Target="../media/image208.png"/><Relationship Id="rId2" Type="http://schemas.openxmlformats.org/officeDocument/2006/relationships/slideLayout" Target="../slideLayouts/slideLayout17.xml"/><Relationship Id="rId1" Type="http://schemas.openxmlformats.org/officeDocument/2006/relationships/tags" Target="../tags/tag3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5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54.xml"/><Relationship Id="rId1" Type="http://schemas.openxmlformats.org/officeDocument/2006/relationships/slideLayout" Target="../slideLayouts/slideLayout7.xml"/><Relationship Id="rId5" Type="http://schemas.openxmlformats.org/officeDocument/2006/relationships/image" Target="../media/image278.png"/><Relationship Id="rId4" Type="http://schemas.openxmlformats.org/officeDocument/2006/relationships/image" Target="../media/image277.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7.xml"/><Relationship Id="rId1" Type="http://schemas.openxmlformats.org/officeDocument/2006/relationships/tags" Target="../tags/tag39.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image" Target="../media/image275.png"/><Relationship Id="rId2" Type="http://schemas.openxmlformats.org/officeDocument/2006/relationships/slideLayout" Target="../slideLayouts/slideLayout17.xml"/><Relationship Id="rId1" Type="http://schemas.openxmlformats.org/officeDocument/2006/relationships/tags" Target="../tags/tag40.xml"/><Relationship Id="rId6" Type="http://schemas.openxmlformats.org/officeDocument/2006/relationships/image" Target="../media/image208.png"/><Relationship Id="rId5" Type="http://schemas.openxmlformats.org/officeDocument/2006/relationships/image" Target="../media/image206.png"/><Relationship Id="rId4" Type="http://schemas.openxmlformats.org/officeDocument/2006/relationships/image" Target="../media/image205.png"/></Relationships>
</file>

<file path=ppt/slides/_rels/slide15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57.xml"/><Relationship Id="rId1" Type="http://schemas.openxmlformats.org/officeDocument/2006/relationships/slideLayout" Target="../slideLayouts/slideLayout17.xml"/><Relationship Id="rId5" Type="http://schemas.openxmlformats.org/officeDocument/2006/relationships/image" Target="../media/image284.png"/><Relationship Id="rId4" Type="http://schemas.openxmlformats.org/officeDocument/2006/relationships/image" Target="../media/image283.png"/></Relationships>
</file>

<file path=ppt/slides/_rels/slide15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58.xml"/><Relationship Id="rId1" Type="http://schemas.openxmlformats.org/officeDocument/2006/relationships/slideLayout" Target="../slideLayouts/slideLayout17.xml"/><Relationship Id="rId5" Type="http://schemas.openxmlformats.org/officeDocument/2006/relationships/image" Target="../media/image201.png"/><Relationship Id="rId4" Type="http://schemas.openxmlformats.org/officeDocument/2006/relationships/image" Target="../media/image286.png"/></Relationships>
</file>

<file path=ppt/slides/_rels/slide159.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59.xml"/><Relationship Id="rId1" Type="http://schemas.openxmlformats.org/officeDocument/2006/relationships/slideLayout" Target="../slideLayouts/slideLayout17.xml"/><Relationship Id="rId4" Type="http://schemas.openxmlformats.org/officeDocument/2006/relationships/image" Target="../media/image28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7" Type="http://schemas.openxmlformats.org/officeDocument/2006/relationships/image" Target="../media/image275.png"/><Relationship Id="rId2" Type="http://schemas.openxmlformats.org/officeDocument/2006/relationships/slideLayout" Target="../slideLayouts/slideLayout17.xml"/><Relationship Id="rId1" Type="http://schemas.openxmlformats.org/officeDocument/2006/relationships/tags" Target="../tags/tag41.xml"/><Relationship Id="rId6" Type="http://schemas.openxmlformats.org/officeDocument/2006/relationships/image" Target="../media/image208.png"/><Relationship Id="rId5" Type="http://schemas.openxmlformats.org/officeDocument/2006/relationships/image" Target="../media/image206.png"/><Relationship Id="rId4" Type="http://schemas.openxmlformats.org/officeDocument/2006/relationships/image" Target="../media/image205.png"/></Relationships>
</file>

<file path=ppt/slides/_rels/slide16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289.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7" Type="http://schemas.openxmlformats.org/officeDocument/2006/relationships/image" Target="../media/image293.png"/><Relationship Id="rId2" Type="http://schemas.openxmlformats.org/officeDocument/2006/relationships/slideLayout" Target="../slideLayouts/slideLayout17.xml"/><Relationship Id="rId1" Type="http://schemas.openxmlformats.org/officeDocument/2006/relationships/tags" Target="../tags/tag42.xml"/><Relationship Id="rId6" Type="http://schemas.openxmlformats.org/officeDocument/2006/relationships/image" Target="../media/image201.png"/><Relationship Id="rId5" Type="http://schemas.openxmlformats.org/officeDocument/2006/relationships/image" Target="../media/image292.png"/><Relationship Id="rId4" Type="http://schemas.openxmlformats.org/officeDocument/2006/relationships/image" Target="../media/image291.png"/></Relationships>
</file>

<file path=ppt/slides/_rels/slide163.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63.xml"/><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96.png"/><Relationship Id="rId2" Type="http://schemas.openxmlformats.org/officeDocument/2006/relationships/notesSlide" Target="../notesSlides/notesSlide170.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9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6.png"/></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95.pn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299.png"/><Relationship Id="rId5" Type="http://schemas.openxmlformats.org/officeDocument/2006/relationships/image" Target="../media/image109.png"/><Relationship Id="rId4" Type="http://schemas.openxmlformats.org/officeDocument/2006/relationships/image" Target="../media/image104.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7.xml"/><Relationship Id="rId1" Type="http://schemas.openxmlformats.org/officeDocument/2006/relationships/tags" Target="../tags/tag43.xml"/><Relationship Id="rId5" Type="http://schemas.openxmlformats.org/officeDocument/2006/relationships/image" Target="../media/image113.png"/><Relationship Id="rId4" Type="http://schemas.openxmlformats.org/officeDocument/2006/relationships/image" Target="../media/image112.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7.xml"/><Relationship Id="rId1" Type="http://schemas.openxmlformats.org/officeDocument/2006/relationships/tags" Target="../tags/tag44.xml"/><Relationship Id="rId5" Type="http://schemas.openxmlformats.org/officeDocument/2006/relationships/image" Target="../media/image301.png"/><Relationship Id="rId4" Type="http://schemas.openxmlformats.org/officeDocument/2006/relationships/image" Target="../media/image300.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7.xml"/><Relationship Id="rId1" Type="http://schemas.openxmlformats.org/officeDocument/2006/relationships/tags" Target="../tags/tag45.xml"/><Relationship Id="rId5" Type="http://schemas.openxmlformats.org/officeDocument/2006/relationships/image" Target="../media/image303.png"/><Relationship Id="rId4" Type="http://schemas.openxmlformats.org/officeDocument/2006/relationships/image" Target="../media/image302.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7.xml"/><Relationship Id="rId1" Type="http://schemas.openxmlformats.org/officeDocument/2006/relationships/tags" Target="../tags/tag46.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7.xml"/><Relationship Id="rId1" Type="http://schemas.openxmlformats.org/officeDocument/2006/relationships/tags" Target="../tags/tag47.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2.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7.xml"/><Relationship Id="rId1" Type="http://schemas.openxmlformats.org/officeDocument/2006/relationships/tags" Target="../tags/tag48.xml"/><Relationship Id="rId6" Type="http://schemas.openxmlformats.org/officeDocument/2006/relationships/image" Target="../media/image307.png"/><Relationship Id="rId5" Type="http://schemas.openxmlformats.org/officeDocument/2006/relationships/image" Target="../media/image303.png"/><Relationship Id="rId4" Type="http://schemas.openxmlformats.org/officeDocument/2006/relationships/image" Target="../media/image302.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7.xml"/><Relationship Id="rId1" Type="http://schemas.openxmlformats.org/officeDocument/2006/relationships/tags" Target="../tags/tag49.xml"/><Relationship Id="rId5" Type="http://schemas.openxmlformats.org/officeDocument/2006/relationships/image" Target="../media/image309.png"/><Relationship Id="rId4" Type="http://schemas.openxmlformats.org/officeDocument/2006/relationships/image" Target="../media/image308.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7.xml"/><Relationship Id="rId1" Type="http://schemas.openxmlformats.org/officeDocument/2006/relationships/tags" Target="../tags/tag50.xml"/><Relationship Id="rId5" Type="http://schemas.openxmlformats.org/officeDocument/2006/relationships/image" Target="../media/image309.png"/><Relationship Id="rId4" Type="http://schemas.openxmlformats.org/officeDocument/2006/relationships/image" Target="../media/image30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notesSlide" Target="../notesSlides/notesSlide180.xml"/><Relationship Id="rId7" Type="http://schemas.openxmlformats.org/officeDocument/2006/relationships/image" Target="../media/image311.png"/><Relationship Id="rId2" Type="http://schemas.openxmlformats.org/officeDocument/2006/relationships/slideLayout" Target="../slideLayouts/slideLayout17.xml"/><Relationship Id="rId1" Type="http://schemas.openxmlformats.org/officeDocument/2006/relationships/tags" Target="../tags/tag51.xml"/><Relationship Id="rId6" Type="http://schemas.openxmlformats.org/officeDocument/2006/relationships/image" Target="../media/image309.png"/><Relationship Id="rId5" Type="http://schemas.openxmlformats.org/officeDocument/2006/relationships/image" Target="../media/image310.png"/><Relationship Id="rId4" Type="http://schemas.openxmlformats.org/officeDocument/2006/relationships/image" Target="../media/image308.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7.xml"/><Relationship Id="rId1" Type="http://schemas.openxmlformats.org/officeDocument/2006/relationships/tags" Target="../tags/tag52.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7.xml"/><Relationship Id="rId1" Type="http://schemas.openxmlformats.org/officeDocument/2006/relationships/tags" Target="../tags/tag53.xml"/><Relationship Id="rId5" Type="http://schemas.openxmlformats.org/officeDocument/2006/relationships/image" Target="../media/image317.png"/><Relationship Id="rId4" Type="http://schemas.openxmlformats.org/officeDocument/2006/relationships/image" Target="../media/image316.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7.xml"/><Relationship Id="rId1" Type="http://schemas.openxmlformats.org/officeDocument/2006/relationships/tags" Target="../tags/tag54.xml"/><Relationship Id="rId5" Type="http://schemas.openxmlformats.org/officeDocument/2006/relationships/image" Target="../media/image318.png"/><Relationship Id="rId4" Type="http://schemas.openxmlformats.org/officeDocument/2006/relationships/image" Target="../media/image313.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7" Type="http://schemas.openxmlformats.org/officeDocument/2006/relationships/image" Target="../media/image319.png"/><Relationship Id="rId2" Type="http://schemas.openxmlformats.org/officeDocument/2006/relationships/slideLayout" Target="../slideLayouts/slideLayout17.xml"/><Relationship Id="rId1" Type="http://schemas.openxmlformats.org/officeDocument/2006/relationships/tags" Target="../tags/tag55.xml"/><Relationship Id="rId6" Type="http://schemas.openxmlformats.org/officeDocument/2006/relationships/image" Target="../media/image311.png"/><Relationship Id="rId5" Type="http://schemas.openxmlformats.org/officeDocument/2006/relationships/image" Target="../media/image317.png"/><Relationship Id="rId4" Type="http://schemas.openxmlformats.org/officeDocument/2006/relationships/image" Target="../media/image31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png"/></Relationships>
</file>

<file path=ppt/slides/_rels/slide186.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notesSlide" Target="../notesSlides/notesSlide186.xml"/><Relationship Id="rId7" Type="http://schemas.openxmlformats.org/officeDocument/2006/relationships/image" Target="../media/image326.png"/><Relationship Id="rId2" Type="http://schemas.openxmlformats.org/officeDocument/2006/relationships/slideLayout" Target="../slideLayouts/slideLayout17.xml"/><Relationship Id="rId1" Type="http://schemas.openxmlformats.org/officeDocument/2006/relationships/tags" Target="../tags/tag57.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 Id="rId9" Type="http://schemas.openxmlformats.org/officeDocument/2006/relationships/image" Target="../media/image328.png"/></Relationships>
</file>

<file path=ppt/slides/_rels/slide187.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notesSlide" Target="../notesSlides/notesSlide187.xml"/><Relationship Id="rId7" Type="http://schemas.openxmlformats.org/officeDocument/2006/relationships/image" Target="../media/image326.png"/><Relationship Id="rId2" Type="http://schemas.openxmlformats.org/officeDocument/2006/relationships/slideLayout" Target="../slideLayouts/slideLayout17.xml"/><Relationship Id="rId1" Type="http://schemas.openxmlformats.org/officeDocument/2006/relationships/tags" Target="../tags/tag58.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 Id="rId9" Type="http://schemas.openxmlformats.org/officeDocument/2006/relationships/image" Target="../media/image329.png"/></Relationships>
</file>

<file path=ppt/slides/_rels/slide188.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notesSlide" Target="../notesSlides/notesSlide188.xml"/><Relationship Id="rId7" Type="http://schemas.openxmlformats.org/officeDocument/2006/relationships/image" Target="../media/image325.png"/><Relationship Id="rId2" Type="http://schemas.openxmlformats.org/officeDocument/2006/relationships/slideLayout" Target="../slideLayouts/slideLayout17.xml"/><Relationship Id="rId1" Type="http://schemas.openxmlformats.org/officeDocument/2006/relationships/tags" Target="../tags/tag59.xml"/><Relationship Id="rId6" Type="http://schemas.openxmlformats.org/officeDocument/2006/relationships/image" Target="../media/image326.png"/><Relationship Id="rId5" Type="http://schemas.openxmlformats.org/officeDocument/2006/relationships/image" Target="../media/image324.png"/><Relationship Id="rId4" Type="http://schemas.openxmlformats.org/officeDocument/2006/relationships/image" Target="../media/image323.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7.xml"/><Relationship Id="rId1" Type="http://schemas.openxmlformats.org/officeDocument/2006/relationships/tags" Target="../tags/tag60.xml"/><Relationship Id="rId6" Type="http://schemas.openxmlformats.org/officeDocument/2006/relationships/image" Target="../media/image305.png"/><Relationship Id="rId5" Type="http://schemas.openxmlformats.org/officeDocument/2006/relationships/image" Target="../media/image327.png"/><Relationship Id="rId4" Type="http://schemas.openxmlformats.org/officeDocument/2006/relationships/image" Target="../media/image33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7.xml"/><Relationship Id="rId1" Type="http://schemas.openxmlformats.org/officeDocument/2006/relationships/tags" Target="../tags/tag62.xml"/><Relationship Id="rId4" Type="http://schemas.openxmlformats.org/officeDocument/2006/relationships/image" Target="../media/image334.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17.xml"/><Relationship Id="rId1" Type="http://schemas.openxmlformats.org/officeDocument/2006/relationships/tags" Target="../tags/tag63.xml"/><Relationship Id="rId6" Type="http://schemas.openxmlformats.org/officeDocument/2006/relationships/image" Target="../media/image20.png"/><Relationship Id="rId5" Type="http://schemas.openxmlformats.org/officeDocument/2006/relationships/image" Target="../media/image336.png"/><Relationship Id="rId4" Type="http://schemas.openxmlformats.org/officeDocument/2006/relationships/image" Target="../media/image335.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7.xml"/><Relationship Id="rId1" Type="http://schemas.openxmlformats.org/officeDocument/2006/relationships/tags" Target="../tags/tag64.xml"/><Relationship Id="rId6" Type="http://schemas.openxmlformats.org/officeDocument/2006/relationships/image" Target="../media/image339.png"/><Relationship Id="rId5" Type="http://schemas.openxmlformats.org/officeDocument/2006/relationships/image" Target="../media/image338.tiff"/><Relationship Id="rId4" Type="http://schemas.openxmlformats.org/officeDocument/2006/relationships/image" Target="../media/image337.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7.xml"/><Relationship Id="rId1" Type="http://schemas.openxmlformats.org/officeDocument/2006/relationships/tags" Target="../tags/tag65.xml"/><Relationship Id="rId6" Type="http://schemas.openxmlformats.org/officeDocument/2006/relationships/image" Target="../media/image20.png"/><Relationship Id="rId5" Type="http://schemas.openxmlformats.org/officeDocument/2006/relationships/image" Target="../media/image336.png"/><Relationship Id="rId4" Type="http://schemas.openxmlformats.org/officeDocument/2006/relationships/image" Target="../media/image335.png"/></Relationships>
</file>

<file path=ppt/slides/_rels/slide19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95.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341.png"/><Relationship Id="rId4" Type="http://schemas.openxmlformats.org/officeDocument/2006/relationships/image" Target="../media/image105.png"/></Relationships>
</file>

<file path=ppt/slides/_rels/slide196.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7.xml"/><Relationship Id="rId1" Type="http://schemas.openxmlformats.org/officeDocument/2006/relationships/tags" Target="../tags/tag66.xml"/><Relationship Id="rId6" Type="http://schemas.openxmlformats.org/officeDocument/2006/relationships/image" Target="../media/image343.png"/><Relationship Id="rId5" Type="http://schemas.openxmlformats.org/officeDocument/2006/relationships/image" Target="../media/image301.png"/><Relationship Id="rId4" Type="http://schemas.openxmlformats.org/officeDocument/2006/relationships/image" Target="../media/image300.png"/></Relationships>
</file>

<file path=ppt/slides/_rels/slide19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3.png"/><Relationship Id="rId7" Type="http://schemas.openxmlformats.org/officeDocument/2006/relationships/image" Target="../media/image34.png"/><Relationship Id="rId12" Type="http://schemas.openxmlformats.org/officeDocument/2006/relationships/image" Target="../media/image95.png"/><Relationship Id="rId2" Type="http://schemas.openxmlformats.org/officeDocument/2006/relationships/notesSlide" Target="../notesSlides/notesSlide198.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0.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4.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7.xml"/><Relationship Id="rId1" Type="http://schemas.openxmlformats.org/officeDocument/2006/relationships/tags" Target="../tags/tag67.xml"/><Relationship Id="rId5" Type="http://schemas.openxmlformats.org/officeDocument/2006/relationships/image" Target="../media/image113.png"/><Relationship Id="rId4" Type="http://schemas.openxmlformats.org/officeDocument/2006/relationships/image" Target="../media/image344.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7.xml"/><Relationship Id="rId1" Type="http://schemas.openxmlformats.org/officeDocument/2006/relationships/tags" Target="../tags/tag68.xml"/><Relationship Id="rId6" Type="http://schemas.openxmlformats.org/officeDocument/2006/relationships/image" Target="../media/image345.png"/><Relationship Id="rId5" Type="http://schemas.openxmlformats.org/officeDocument/2006/relationships/image" Target="../media/image301.png"/><Relationship Id="rId4" Type="http://schemas.openxmlformats.org/officeDocument/2006/relationships/image" Target="../media/image300.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7.xml"/><Relationship Id="rId1" Type="http://schemas.openxmlformats.org/officeDocument/2006/relationships/tags" Target="../tags/tag69.xml"/><Relationship Id="rId6" Type="http://schemas.openxmlformats.org/officeDocument/2006/relationships/image" Target="../media/image346.png"/><Relationship Id="rId5" Type="http://schemas.openxmlformats.org/officeDocument/2006/relationships/image" Target="../media/image301.png"/><Relationship Id="rId4" Type="http://schemas.openxmlformats.org/officeDocument/2006/relationships/image" Target="../media/image300.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7.xml"/><Relationship Id="rId1" Type="http://schemas.openxmlformats.org/officeDocument/2006/relationships/tags" Target="../tags/tag70.xml"/><Relationship Id="rId6" Type="http://schemas.openxmlformats.org/officeDocument/2006/relationships/image" Target="../media/image347.png"/><Relationship Id="rId5" Type="http://schemas.openxmlformats.org/officeDocument/2006/relationships/image" Target="../media/image301.png"/><Relationship Id="rId4" Type="http://schemas.openxmlformats.org/officeDocument/2006/relationships/image" Target="../media/image300.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7.xml"/><Relationship Id="rId1" Type="http://schemas.openxmlformats.org/officeDocument/2006/relationships/tags" Target="../tags/tag71.xml"/><Relationship Id="rId5" Type="http://schemas.openxmlformats.org/officeDocument/2006/relationships/image" Target="../media/image301.png"/><Relationship Id="rId4" Type="http://schemas.openxmlformats.org/officeDocument/2006/relationships/image" Target="../media/image300.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7.xml"/><Relationship Id="rId1" Type="http://schemas.openxmlformats.org/officeDocument/2006/relationships/tags" Target="../tags/tag72.xml"/><Relationship Id="rId5" Type="http://schemas.openxmlformats.org/officeDocument/2006/relationships/image" Target="../media/image301.png"/><Relationship Id="rId4" Type="http://schemas.openxmlformats.org/officeDocument/2006/relationships/image" Target="../media/image300.png"/></Relationships>
</file>

<file path=ppt/slides/_rels/slide20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image" Target="../media/image351.png"/><Relationship Id="rId5" Type="http://schemas.openxmlformats.org/officeDocument/2006/relationships/image" Target="../media/image350.png"/><Relationship Id="rId4" Type="http://schemas.openxmlformats.org/officeDocument/2006/relationships/image" Target="../media/image349.png"/></Relationships>
</file>

<file path=ppt/slides/_rels/slide208.xml.rels><?xml version="1.0" encoding="UTF-8" standalone="yes"?>
<Relationships xmlns="http://schemas.openxmlformats.org/package/2006/relationships"><Relationship Id="rId3" Type="http://schemas.openxmlformats.org/officeDocument/2006/relationships/image" Target="../media/image349.png"/><Relationship Id="rId7" Type="http://schemas.openxmlformats.org/officeDocument/2006/relationships/image" Target="../media/image351.png"/><Relationship Id="rId2" Type="http://schemas.openxmlformats.org/officeDocument/2006/relationships/notesSlide" Target="../notesSlides/notesSlide208.xml"/><Relationship Id="rId1" Type="http://schemas.openxmlformats.org/officeDocument/2006/relationships/slideLayout" Target="../slideLayouts/slideLayout7.xml"/><Relationship Id="rId6" Type="http://schemas.openxmlformats.org/officeDocument/2006/relationships/image" Target="../media/image352.png"/><Relationship Id="rId5" Type="http://schemas.openxmlformats.org/officeDocument/2006/relationships/image" Target="../media/image350.png"/><Relationship Id="rId4" Type="http://schemas.openxmlformats.org/officeDocument/2006/relationships/image" Target="../media/image348.png"/></Relationships>
</file>

<file path=ppt/slides/_rels/slide209.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09.xml"/><Relationship Id="rId1" Type="http://schemas.openxmlformats.org/officeDocument/2006/relationships/slideLayout" Target="../slideLayouts/slideLayout7.xml"/><Relationship Id="rId5" Type="http://schemas.openxmlformats.org/officeDocument/2006/relationships/image" Target="../media/image355.png"/><Relationship Id="rId4" Type="http://schemas.openxmlformats.org/officeDocument/2006/relationships/image" Target="../media/image354.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210.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10.xml"/><Relationship Id="rId1" Type="http://schemas.openxmlformats.org/officeDocument/2006/relationships/slideLayout" Target="../slideLayouts/slideLayout7.xml"/><Relationship Id="rId4" Type="http://schemas.openxmlformats.org/officeDocument/2006/relationships/image" Target="../media/image356.png"/></Relationships>
</file>

<file path=ppt/slides/_rels/slide211.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57.png"/><Relationship Id="rId7" Type="http://schemas.openxmlformats.org/officeDocument/2006/relationships/image" Target="../media/image351.png"/><Relationship Id="rId2" Type="http://schemas.openxmlformats.org/officeDocument/2006/relationships/notesSlide" Target="../notesSlides/notesSlide211.xml"/><Relationship Id="rId1" Type="http://schemas.openxmlformats.org/officeDocument/2006/relationships/slideLayout" Target="../slideLayouts/slideLayout7.xml"/><Relationship Id="rId6" Type="http://schemas.openxmlformats.org/officeDocument/2006/relationships/image" Target="../media/image359.png"/><Relationship Id="rId5" Type="http://schemas.openxmlformats.org/officeDocument/2006/relationships/image" Target="../media/image348.png"/><Relationship Id="rId4" Type="http://schemas.openxmlformats.org/officeDocument/2006/relationships/image" Target="../media/image358.png"/></Relationships>
</file>

<file path=ppt/slides/_rels/slide212.xml.rels><?xml version="1.0" encoding="UTF-8" standalone="yes"?>
<Relationships xmlns="http://schemas.openxmlformats.org/package/2006/relationships"><Relationship Id="rId3" Type="http://schemas.openxmlformats.org/officeDocument/2006/relationships/image" Target="../media/image357.png"/><Relationship Id="rId7" Type="http://schemas.openxmlformats.org/officeDocument/2006/relationships/image" Target="../media/image361.png"/><Relationship Id="rId2" Type="http://schemas.openxmlformats.org/officeDocument/2006/relationships/notesSlide" Target="../notesSlides/notesSlide212.xml"/><Relationship Id="rId1" Type="http://schemas.openxmlformats.org/officeDocument/2006/relationships/slideLayout" Target="../slideLayouts/slideLayout7.xml"/><Relationship Id="rId6" Type="http://schemas.openxmlformats.org/officeDocument/2006/relationships/image" Target="../media/image348.png"/><Relationship Id="rId5" Type="http://schemas.openxmlformats.org/officeDocument/2006/relationships/image" Target="../media/image351.png"/><Relationship Id="rId4" Type="http://schemas.openxmlformats.org/officeDocument/2006/relationships/image" Target="../media/image358.png"/></Relationships>
</file>

<file path=ppt/slides/_rels/slide213.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13.xml"/><Relationship Id="rId1" Type="http://schemas.openxmlformats.org/officeDocument/2006/relationships/slideLayout" Target="../slideLayouts/slideLayout7.xml"/><Relationship Id="rId5" Type="http://schemas.openxmlformats.org/officeDocument/2006/relationships/image" Target="../media/image363.png"/><Relationship Id="rId4" Type="http://schemas.openxmlformats.org/officeDocument/2006/relationships/image" Target="../media/image348.png"/></Relationships>
</file>

<file path=ppt/slides/_rels/slide21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14.xml"/><Relationship Id="rId1" Type="http://schemas.openxmlformats.org/officeDocument/2006/relationships/slideLayout" Target="../slideLayouts/slideLayout7.xml"/><Relationship Id="rId4" Type="http://schemas.openxmlformats.org/officeDocument/2006/relationships/image" Target="../media/image364.png"/></Relationships>
</file>

<file path=ppt/slides/_rels/slide21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15.xml"/><Relationship Id="rId1" Type="http://schemas.openxmlformats.org/officeDocument/2006/relationships/slideLayout" Target="../slideLayouts/slideLayout7.xml"/><Relationship Id="rId4" Type="http://schemas.openxmlformats.org/officeDocument/2006/relationships/image" Target="../media/image365.png"/></Relationships>
</file>

<file path=ppt/slides/_rels/slide216.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216.xml"/><Relationship Id="rId1" Type="http://schemas.openxmlformats.org/officeDocument/2006/relationships/slideLayout" Target="../slideLayouts/slideLayout7.xml"/><Relationship Id="rId5" Type="http://schemas.openxmlformats.org/officeDocument/2006/relationships/image" Target="../media/image366.png"/><Relationship Id="rId4" Type="http://schemas.openxmlformats.org/officeDocument/2006/relationships/image" Target="../media/image348.png"/></Relationships>
</file>

<file path=ppt/slides/_rels/slide217.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17.xml"/><Relationship Id="rId1" Type="http://schemas.openxmlformats.org/officeDocument/2006/relationships/slideLayout" Target="../slideLayouts/slideLayout7.xml"/><Relationship Id="rId5" Type="http://schemas.openxmlformats.org/officeDocument/2006/relationships/image" Target="../media/image368.png"/><Relationship Id="rId4" Type="http://schemas.openxmlformats.org/officeDocument/2006/relationships/image" Target="../media/image348.png"/></Relationships>
</file>

<file path=ppt/slides/_rels/slide21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18.xml"/><Relationship Id="rId1" Type="http://schemas.openxmlformats.org/officeDocument/2006/relationships/slideLayout" Target="../slideLayouts/slideLayout7.xml"/><Relationship Id="rId4" Type="http://schemas.openxmlformats.org/officeDocument/2006/relationships/image" Target="../media/image369.png"/></Relationships>
</file>

<file path=ppt/slides/_rels/slide2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6.png"/></Relationships>
</file>

<file path=ppt/slides/_rels/slide220.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20.xml"/><Relationship Id="rId1" Type="http://schemas.openxmlformats.org/officeDocument/2006/relationships/slideLayout" Target="../slideLayouts/slideLayout7.xml"/><Relationship Id="rId4" Type="http://schemas.openxmlformats.org/officeDocument/2006/relationships/image" Target="../media/image370.png"/></Relationships>
</file>

<file path=ppt/slides/_rels/slide221.xml.rels><?xml version="1.0" encoding="UTF-8" standalone="yes"?>
<Relationships xmlns="http://schemas.openxmlformats.org/package/2006/relationships"><Relationship Id="rId3" Type="http://schemas.openxmlformats.org/officeDocument/2006/relationships/image" Target="../media/image348.png"/><Relationship Id="rId7" Type="http://schemas.openxmlformats.org/officeDocument/2006/relationships/image" Target="../media/image374.png"/><Relationship Id="rId2" Type="http://schemas.openxmlformats.org/officeDocument/2006/relationships/notesSlide" Target="../notesSlides/notesSlide221.xml"/><Relationship Id="rId1" Type="http://schemas.openxmlformats.org/officeDocument/2006/relationships/slideLayout" Target="../slideLayouts/slideLayout7.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222.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222.xml"/><Relationship Id="rId1" Type="http://schemas.openxmlformats.org/officeDocument/2006/relationships/slideLayout" Target="../slideLayouts/slideLayout7.xml"/><Relationship Id="rId4" Type="http://schemas.openxmlformats.org/officeDocument/2006/relationships/image" Target="../media/image348.png"/></Relationships>
</file>

<file path=ppt/slides/_rels/slide223.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26.xml"/><Relationship Id="rId1" Type="http://schemas.openxmlformats.org/officeDocument/2006/relationships/slideLayout" Target="../slideLayouts/slideLayout7.xml"/><Relationship Id="rId4" Type="http://schemas.openxmlformats.org/officeDocument/2006/relationships/image" Target="../media/image379.png"/></Relationships>
</file>

<file path=ppt/slides/_rels/slide2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28.xml"/><Relationship Id="rId1" Type="http://schemas.openxmlformats.org/officeDocument/2006/relationships/slideLayout" Target="../slideLayouts/slideLayout7.xml"/><Relationship Id="rId6" Type="http://schemas.openxmlformats.org/officeDocument/2006/relationships/image" Target="../media/image380.png"/><Relationship Id="rId5" Type="http://schemas.openxmlformats.org/officeDocument/2006/relationships/image" Target="../media/image344.png"/><Relationship Id="rId4" Type="http://schemas.openxmlformats.org/officeDocument/2006/relationships/image" Target="../media/image113.png"/></Relationships>
</file>

<file path=ppt/slides/_rels/slide229.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105.png"/><Relationship Id="rId7" Type="http://schemas.openxmlformats.org/officeDocument/2006/relationships/image" Target="../media/image383.png"/><Relationship Id="rId2" Type="http://schemas.openxmlformats.org/officeDocument/2006/relationships/notesSlide" Target="../notesSlides/notesSlide229.xml"/><Relationship Id="rId1" Type="http://schemas.openxmlformats.org/officeDocument/2006/relationships/slideLayout" Target="../slideLayouts/slideLayout7.xml"/><Relationship Id="rId6" Type="http://schemas.openxmlformats.org/officeDocument/2006/relationships/image" Target="../media/image382.png"/><Relationship Id="rId5" Type="http://schemas.openxmlformats.org/officeDocument/2006/relationships/image" Target="../media/image381.png"/><Relationship Id="rId4" Type="http://schemas.openxmlformats.org/officeDocument/2006/relationships/image" Target="../media/image344.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6.png"/></Relationships>
</file>

<file path=ppt/slides/_rels/slide230.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3.png"/><Relationship Id="rId7" Type="http://schemas.openxmlformats.org/officeDocument/2006/relationships/image" Target="../media/image34.png"/><Relationship Id="rId2" Type="http://schemas.openxmlformats.org/officeDocument/2006/relationships/notesSlide" Target="../notesSlides/notesSlide231.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1.png"/><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3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53.png"/><Relationship Id="rId4" Type="http://schemas.openxmlformats.org/officeDocument/2006/relationships/image" Target="../media/image32.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6.png"/><Relationship Id="rId5" Type="http://schemas.openxmlformats.org/officeDocument/2006/relationships/image" Target="../media/image33.png"/><Relationship Id="rId10" Type="http://schemas.openxmlformats.org/officeDocument/2006/relationships/image" Target="../media/image55.png"/><Relationship Id="rId4" Type="http://schemas.openxmlformats.org/officeDocument/2006/relationships/image" Target="../media/image32.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9.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8.png"/><Relationship Id="rId5" Type="http://schemas.openxmlformats.org/officeDocument/2006/relationships/image" Target="../media/image33.png"/><Relationship Id="rId10" Type="http://schemas.openxmlformats.org/officeDocument/2006/relationships/image" Target="../media/image57.png"/><Relationship Id="rId4" Type="http://schemas.openxmlformats.org/officeDocument/2006/relationships/image" Target="../media/image32.pn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60.png"/><Relationship Id="rId4" Type="http://schemas.openxmlformats.org/officeDocument/2006/relationships/image" Target="../media/image32.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8.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6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3.png"/><Relationship Id="rId5" Type="http://schemas.openxmlformats.org/officeDocument/2006/relationships/image" Target="../media/image33.png"/><Relationship Id="rId10"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74.png"/><Relationship Id="rId4" Type="http://schemas.openxmlformats.org/officeDocument/2006/relationships/image" Target="../media/image32.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76.png"/><Relationship Id="rId4" Type="http://schemas.openxmlformats.org/officeDocument/2006/relationships/image" Target="../media/image32.png"/><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78.png"/><Relationship Id="rId4" Type="http://schemas.openxmlformats.org/officeDocument/2006/relationships/image" Target="../media/image32.png"/><Relationship Id="rId9"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2.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4.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7.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2.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90.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88.png"/><Relationship Id="rId4" Type="http://schemas.openxmlformats.org/officeDocument/2006/relationships/image" Target="../media/image32.png"/><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88.png"/><Relationship Id="rId4" Type="http://schemas.openxmlformats.org/officeDocument/2006/relationships/image" Target="../media/image32.pn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92.png"/><Relationship Id="rId5" Type="http://schemas.openxmlformats.org/officeDocument/2006/relationships/image" Target="../media/image33.png"/><Relationship Id="rId10" Type="http://schemas.openxmlformats.org/officeDocument/2006/relationships/image" Target="../media/image88.png"/><Relationship Id="rId4" Type="http://schemas.openxmlformats.org/officeDocument/2006/relationships/image" Target="../media/image32.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3.png"/><Relationship Id="rId7"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9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9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7.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0.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10.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6.png"/><Relationship Id="rId7"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05.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05.png"/><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28.png"/><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36.png"/><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37.png"/></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42.png"/><Relationship Id="rId3"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9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14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4.png"/><Relationship Id="rId4" Type="http://schemas.openxmlformats.org/officeDocument/2006/relationships/image" Target="../media/image148.png"/></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5.png"/><Relationship Id="rId4" Type="http://schemas.openxmlformats.org/officeDocument/2006/relationships/image" Target="../media/image14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161.png"/><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65.pn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9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91.xml"/><Relationship Id="rId7" Type="http://schemas.openxmlformats.org/officeDocument/2006/relationships/image" Target="../media/image167.pn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166.png"/><Relationship Id="rId5" Type="http://schemas.openxmlformats.org/officeDocument/2006/relationships/image" Target="../media/image164.png"/><Relationship Id="rId4" Type="http://schemas.openxmlformats.org/officeDocument/2006/relationships/image" Target="../media/image16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hyperlink" Target="mailto:myLegion@legion.org" TargetMode="External"/><Relationship Id="rId5" Type="http://schemas.openxmlformats.org/officeDocument/2006/relationships/image" Target="../media/image170.png"/><Relationship Id="rId4" Type="http://schemas.openxmlformats.org/officeDocument/2006/relationships/image" Target="../media/image16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173.png"/><Relationship Id="rId4" Type="http://schemas.openxmlformats.org/officeDocument/2006/relationships/image" Target="../media/image17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176.png"/><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178.png"/><Relationship Id="rId4" Type="http://schemas.openxmlformats.org/officeDocument/2006/relationships/image" Target="../media/image17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82.png"/><Relationship Id="rId2" Type="http://schemas.openxmlformats.org/officeDocument/2006/relationships/slideLayout" Target="../slideLayouts/slideLayout17.xml"/><Relationship Id="rId1" Type="http://schemas.openxmlformats.org/officeDocument/2006/relationships/tags" Target="../tags/tag11.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7.xml"/><Relationship Id="rId1" Type="http://schemas.openxmlformats.org/officeDocument/2006/relationships/tags" Target="../tags/tag12.xml"/><Relationship Id="rId5" Type="http://schemas.openxmlformats.org/officeDocument/2006/relationships/image" Target="../media/image184.png"/><Relationship Id="rId4" Type="http://schemas.openxmlformats.org/officeDocument/2006/relationships/image" Target="../media/image183.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7.xml"/><Relationship Id="rId1" Type="http://schemas.openxmlformats.org/officeDocument/2006/relationships/tags" Target="../tags/tag13.xml"/><Relationship Id="rId6" Type="http://schemas.openxmlformats.org/officeDocument/2006/relationships/image" Target="../media/image104.png"/><Relationship Id="rId5" Type="http://schemas.openxmlformats.org/officeDocument/2006/relationships/image" Target="../media/image109.png"/><Relationship Id="rId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AEDE24-AB90-FFD6-7EEA-C5D2DC474824}"/>
              </a:ext>
            </a:extLst>
          </p:cNvPr>
          <p:cNvSpPr>
            <a:spLocks noGrp="1"/>
          </p:cNvSpPr>
          <p:nvPr>
            <p:ph type="body" sz="quarter" idx="10"/>
          </p:nvPr>
        </p:nvSpPr>
        <p:spPr>
          <a:xfrm>
            <a:off x="7530647" y="1978192"/>
            <a:ext cx="7847013" cy="987970"/>
          </a:xfrm>
        </p:spPr>
        <p:txBody>
          <a:bodyPr/>
          <a:lstStyle/>
          <a:p>
            <a:r>
              <a:rPr lang="en-US" dirty="0">
                <a:solidFill>
                  <a:srgbClr val="FF0000"/>
                </a:solidFill>
              </a:rPr>
              <a:t>MYLEGION OVERVIEW</a:t>
            </a:r>
          </a:p>
        </p:txBody>
      </p:sp>
      <p:sp>
        <p:nvSpPr>
          <p:cNvPr id="3" name="Subtitle 2">
            <a:extLst>
              <a:ext uri="{FF2B5EF4-FFF2-40B4-BE49-F238E27FC236}">
                <a16:creationId xmlns:a16="http://schemas.microsoft.com/office/drawing/2014/main" id="{AA5EEE2F-8A50-3176-99F3-D6FD96F4B7BF}"/>
              </a:ext>
            </a:extLst>
          </p:cNvPr>
          <p:cNvSpPr>
            <a:spLocks noGrp="1"/>
          </p:cNvSpPr>
          <p:nvPr>
            <p:ph type="subTitle" idx="1"/>
          </p:nvPr>
        </p:nvSpPr>
        <p:spPr>
          <a:xfrm>
            <a:off x="7926887" y="3248751"/>
            <a:ext cx="8912225" cy="987970"/>
          </a:xfrm>
        </p:spPr>
        <p:txBody>
          <a:bodyPr vert="horz" lIns="91440" tIns="45720" rIns="91440" bIns="45720" rtlCol="0" anchor="t">
            <a:noAutofit/>
          </a:bodyPr>
          <a:lstStyle/>
          <a:p>
            <a:r>
              <a:rPr lang="en-US" dirty="0">
                <a:latin typeface="Avenir Next"/>
              </a:rPr>
              <a:t>Register a MYLEGION account to view and manage membership for The American Legion and Sons of the American Legion.</a:t>
            </a:r>
          </a:p>
          <a:p>
            <a:endParaRPr lang="en-US" dirty="0">
              <a:latin typeface="Avenir Next"/>
            </a:endParaRPr>
          </a:p>
          <a:p>
            <a:r>
              <a:rPr lang="en-US" dirty="0">
                <a:latin typeface="Avenir Next"/>
              </a:rPr>
              <a:t>MyLegion includes Officer administrative tools, reports, and member management.</a:t>
            </a:r>
          </a:p>
          <a:p>
            <a:endParaRPr lang="en-US" dirty="0"/>
          </a:p>
        </p:txBody>
      </p:sp>
    </p:spTree>
    <p:extLst>
      <p:ext uri="{BB962C8B-B14F-4D97-AF65-F5344CB8AC3E}">
        <p14:creationId xmlns:p14="http://schemas.microsoft.com/office/powerpoint/2010/main" val="344588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C8309D-4DB5-51D5-98E0-8602C279874F}"/>
              </a:ext>
            </a:extLst>
          </p:cNvPr>
          <p:cNvSpPr>
            <a:spLocks noGrp="1"/>
          </p:cNvSpPr>
          <p:nvPr>
            <p:ph type="body" sz="quarter" idx="10"/>
          </p:nvPr>
        </p:nvSpPr>
        <p:spPr/>
        <p:txBody>
          <a:bodyPr>
            <a:normAutofit lnSpcReduction="10000"/>
          </a:bodyPr>
          <a:lstStyle/>
          <a:p>
            <a:r>
              <a:rPr lang="en-US"/>
              <a:t>CAUTION</a:t>
            </a:r>
          </a:p>
        </p:txBody>
      </p:sp>
      <p:grpSp>
        <p:nvGrpSpPr>
          <p:cNvPr id="7" name="Group 6">
            <a:extLst>
              <a:ext uri="{FF2B5EF4-FFF2-40B4-BE49-F238E27FC236}">
                <a16:creationId xmlns:a16="http://schemas.microsoft.com/office/drawing/2014/main" id="{5115F724-0FA9-E312-50D2-A541FD4B9A9F}"/>
              </a:ext>
            </a:extLst>
          </p:cNvPr>
          <p:cNvGrpSpPr/>
          <p:nvPr/>
        </p:nvGrpSpPr>
        <p:grpSpPr>
          <a:xfrm>
            <a:off x="8810118" y="624501"/>
            <a:ext cx="7666140" cy="7833699"/>
            <a:chOff x="4485828" y="576995"/>
            <a:chExt cx="4156838" cy="5610225"/>
          </a:xfrm>
        </p:grpSpPr>
        <p:pic>
          <p:nvPicPr>
            <p:cNvPr id="8" name="Picture 7">
              <a:extLst>
                <a:ext uri="{FF2B5EF4-FFF2-40B4-BE49-F238E27FC236}">
                  <a16:creationId xmlns:a16="http://schemas.microsoft.com/office/drawing/2014/main" id="{979CE887-4516-6F47-45C1-BB2AF2797486}"/>
                </a:ext>
              </a:extLst>
            </p:cNvPr>
            <p:cNvPicPr>
              <a:picLocks noChangeAspect="1"/>
            </p:cNvPicPr>
            <p:nvPr/>
          </p:nvPicPr>
          <p:blipFill>
            <a:blip r:embed="rId3"/>
            <a:stretch>
              <a:fillRect/>
            </a:stretch>
          </p:blipFill>
          <p:spPr>
            <a:xfrm>
              <a:off x="4485828" y="576995"/>
              <a:ext cx="4156838" cy="5610225"/>
            </a:xfrm>
            <a:prstGeom prst="rect">
              <a:avLst/>
            </a:prstGeom>
            <a:ln>
              <a:solidFill>
                <a:schemeClr val="accent2"/>
              </a:solidFill>
            </a:ln>
          </p:spPr>
        </p:pic>
        <p:pic>
          <p:nvPicPr>
            <p:cNvPr id="9" name="Picture 8">
              <a:extLst>
                <a:ext uri="{FF2B5EF4-FFF2-40B4-BE49-F238E27FC236}">
                  <a16:creationId xmlns:a16="http://schemas.microsoft.com/office/drawing/2014/main" id="{58EFA21F-561F-4615-8555-5A70FDF52D91}"/>
                </a:ext>
              </a:extLst>
            </p:cNvPr>
            <p:cNvPicPr>
              <a:picLocks noChangeAspect="1"/>
            </p:cNvPicPr>
            <p:nvPr/>
          </p:nvPicPr>
          <p:blipFill>
            <a:blip r:embed="rId4"/>
            <a:stretch>
              <a:fillRect/>
            </a:stretch>
          </p:blipFill>
          <p:spPr>
            <a:xfrm>
              <a:off x="6682009" y="2680313"/>
              <a:ext cx="1857375" cy="352425"/>
            </a:xfrm>
            <a:prstGeom prst="rect">
              <a:avLst/>
            </a:prstGeom>
          </p:spPr>
        </p:pic>
        <p:pic>
          <p:nvPicPr>
            <p:cNvPr id="10" name="Picture 9">
              <a:extLst>
                <a:ext uri="{FF2B5EF4-FFF2-40B4-BE49-F238E27FC236}">
                  <a16:creationId xmlns:a16="http://schemas.microsoft.com/office/drawing/2014/main" id="{802B6E3C-68DD-F315-EB3C-992ED338248B}"/>
                </a:ext>
              </a:extLst>
            </p:cNvPr>
            <p:cNvPicPr>
              <a:picLocks noChangeAspect="1"/>
            </p:cNvPicPr>
            <p:nvPr/>
          </p:nvPicPr>
          <p:blipFill>
            <a:blip r:embed="rId5"/>
            <a:stretch>
              <a:fillRect/>
            </a:stretch>
          </p:blipFill>
          <p:spPr>
            <a:xfrm>
              <a:off x="4625909" y="2663462"/>
              <a:ext cx="1857375" cy="409575"/>
            </a:xfrm>
            <a:prstGeom prst="rect">
              <a:avLst/>
            </a:prstGeom>
          </p:spPr>
        </p:pic>
        <p:sp>
          <p:nvSpPr>
            <p:cNvPr id="11" name="TextBox 10">
              <a:extLst>
                <a:ext uri="{FF2B5EF4-FFF2-40B4-BE49-F238E27FC236}">
                  <a16:creationId xmlns:a16="http://schemas.microsoft.com/office/drawing/2014/main" id="{5DABF85B-9C3F-8D3C-E12D-7E601F9F4530}"/>
                </a:ext>
              </a:extLst>
            </p:cNvPr>
            <p:cNvSpPr txBox="1"/>
            <p:nvPr/>
          </p:nvSpPr>
          <p:spPr>
            <a:xfrm>
              <a:off x="4752087" y="2063716"/>
              <a:ext cx="3201787" cy="297735"/>
            </a:xfrm>
            <a:prstGeom prst="rect">
              <a:avLst/>
            </a:prstGeom>
            <a:solidFill>
              <a:schemeClr val="bg1">
                <a:lumMod val="95000"/>
              </a:schemeClr>
            </a:solidFill>
          </p:spPr>
          <p:txBody>
            <a:bodyPr wrap="square" rtlCol="0">
              <a:spAutoFit/>
            </a:bodyPr>
            <a:lstStyle/>
            <a:p>
              <a:r>
                <a:rPr lang="en-US" sz="1100"/>
                <a:t>primaryaddrefvickers@outlook.com</a:t>
              </a:r>
            </a:p>
          </p:txBody>
        </p:sp>
      </p:grpSp>
      <p:sp>
        <p:nvSpPr>
          <p:cNvPr id="14" name="Text Placeholder 1">
            <a:extLst>
              <a:ext uri="{FF2B5EF4-FFF2-40B4-BE49-F238E27FC236}">
                <a16:creationId xmlns:a16="http://schemas.microsoft.com/office/drawing/2014/main" id="{82DC811E-3AA2-7B23-6E26-A8443BAE3DCA}"/>
              </a:ext>
            </a:extLst>
          </p:cNvPr>
          <p:cNvSpPr txBox="1">
            <a:spLocks/>
          </p:cNvSpPr>
          <p:nvPr/>
        </p:nvSpPr>
        <p:spPr>
          <a:xfrm>
            <a:off x="211947" y="1481754"/>
            <a:ext cx="7818925" cy="4651426"/>
          </a:xfrm>
          <a:prstGeom prst="rect">
            <a:avLst/>
          </a:prstGeom>
        </p:spPr>
        <p:txBody>
          <a:bodyPr vert="horz" lIns="91440" tIns="45720" rIns="91440" bIns="45720" rtlCol="0" anchor="b">
            <a:normAutofit/>
          </a:bodyPr>
          <a:lstStyle>
            <a:lvl1pPr marL="0" indent="0" algn="l" defTabSz="1300460" rtl="0" eaLnBrk="1" latinLnBrk="0" hangingPunct="1">
              <a:lnSpc>
                <a:spcPct val="90000"/>
              </a:lnSpc>
              <a:spcBef>
                <a:spcPts val="1422"/>
              </a:spcBef>
              <a:buFont typeface="Arial" panose="020B0604020202020204" pitchFamily="34" charset="0"/>
              <a:buNone/>
              <a:defRPr sz="4000" b="1" i="0" kern="1200">
                <a:solidFill>
                  <a:srgbClr val="D61F32"/>
                </a:solidFill>
                <a:latin typeface="Avenir Next Demi Bold"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44" b="1"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560" b="1" kern="1200">
                <a:solidFill>
                  <a:schemeClr val="tx1"/>
                </a:solidFill>
                <a:latin typeface="Avenir Next" panose="020B0503020202020204" pitchFamily="34" charset="0"/>
                <a:ea typeface="+mn-ea"/>
                <a:cs typeface="+mn-cs"/>
              </a:defRPr>
            </a:lvl3pPr>
            <a:lvl4pPr marL="1950690"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5pPr>
            <a:lvl6pPr marL="325114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6pPr>
            <a:lvl7pPr marL="390137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7pPr>
            <a:lvl8pPr marL="455160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8pPr>
            <a:lvl9pPr marL="520183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9pPr>
          </a:lstStyle>
          <a:p>
            <a:pPr marL="571500" indent="-571500">
              <a:buFont typeface="Wingdings" panose="05000000000000000000" pitchFamily="2" charset="2"/>
              <a:buChar char="Ø"/>
            </a:pPr>
            <a:r>
              <a:rPr lang="en-US">
                <a:solidFill>
                  <a:schemeClr val="tx1"/>
                </a:solidFill>
              </a:rPr>
              <a:t>LGN and SAL members do not proceed if you receive this window.</a:t>
            </a:r>
          </a:p>
          <a:p>
            <a:pPr marL="571500" indent="-571500">
              <a:buFont typeface="Wingdings" panose="05000000000000000000" pitchFamily="2" charset="2"/>
              <a:buChar char="Ø"/>
            </a:pPr>
            <a:r>
              <a:rPr lang="en-US">
                <a:solidFill>
                  <a:schemeClr val="tx1"/>
                </a:solidFill>
              </a:rPr>
              <a:t>Email entered does not match what is on member record.</a:t>
            </a:r>
          </a:p>
          <a:p>
            <a:pPr marL="571500" indent="-571500">
              <a:buFont typeface="Wingdings" panose="05000000000000000000" pitchFamily="2" charset="2"/>
              <a:buChar char="Ø"/>
            </a:pPr>
            <a:r>
              <a:rPr lang="en-US">
                <a:solidFill>
                  <a:schemeClr val="tx1"/>
                </a:solidFill>
              </a:rPr>
              <a:t>Contact local or department leadership to verify email on file.</a:t>
            </a:r>
          </a:p>
        </p:txBody>
      </p:sp>
      <p:sp>
        <p:nvSpPr>
          <p:cNvPr id="3" name="&quot;Not Allowed&quot; Symbol 2">
            <a:extLst>
              <a:ext uri="{FF2B5EF4-FFF2-40B4-BE49-F238E27FC236}">
                <a16:creationId xmlns:a16="http://schemas.microsoft.com/office/drawing/2014/main" id="{1746B9A1-B4BD-0E6F-9AB8-659169C554E8}"/>
              </a:ext>
            </a:extLst>
          </p:cNvPr>
          <p:cNvSpPr/>
          <p:nvPr/>
        </p:nvSpPr>
        <p:spPr>
          <a:xfrm>
            <a:off x="11011659" y="3116182"/>
            <a:ext cx="2971800" cy="3180433"/>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515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up)">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up)">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D0016-5AAE-1A42-5924-58260815287E}"/>
              </a:ext>
            </a:extLst>
          </p:cNvPr>
          <p:cNvPicPr>
            <a:picLocks noChangeAspect="1"/>
          </p:cNvPicPr>
          <p:nvPr/>
        </p:nvPicPr>
        <p:blipFill>
          <a:blip r:embed="rId3"/>
          <a:stretch>
            <a:fillRect/>
          </a:stretch>
        </p:blipFill>
        <p:spPr>
          <a:xfrm>
            <a:off x="5231126" y="123161"/>
            <a:ext cx="6878010" cy="9507277"/>
          </a:xfrm>
          <a:prstGeom prst="rect">
            <a:avLst/>
          </a:prstGeom>
        </p:spPr>
      </p:pic>
      <p:pic>
        <p:nvPicPr>
          <p:cNvPr id="7" name="Picture 6">
            <a:extLst>
              <a:ext uri="{FF2B5EF4-FFF2-40B4-BE49-F238E27FC236}">
                <a16:creationId xmlns:a16="http://schemas.microsoft.com/office/drawing/2014/main" id="{4B6B539E-F051-D2E8-A3B2-95C8A181B562}"/>
              </a:ext>
            </a:extLst>
          </p:cNvPr>
          <p:cNvPicPr>
            <a:picLocks noChangeAspect="1"/>
          </p:cNvPicPr>
          <p:nvPr/>
        </p:nvPicPr>
        <p:blipFill>
          <a:blip r:embed="rId4"/>
          <a:stretch>
            <a:fillRect/>
          </a:stretch>
        </p:blipFill>
        <p:spPr>
          <a:xfrm>
            <a:off x="5231126" y="1492561"/>
            <a:ext cx="9321919" cy="4046847"/>
          </a:xfrm>
          <a:prstGeom prst="rect">
            <a:avLst/>
          </a:prstGeom>
          <a:effectLst>
            <a:glow rad="101600">
              <a:srgbClr val="92D050">
                <a:alpha val="60000"/>
              </a:srgbClr>
            </a:glow>
          </a:effectLst>
        </p:spPr>
      </p:pic>
      <p:sp>
        <p:nvSpPr>
          <p:cNvPr id="8" name="Arrow: Right 7">
            <a:extLst>
              <a:ext uri="{FF2B5EF4-FFF2-40B4-BE49-F238E27FC236}">
                <a16:creationId xmlns:a16="http://schemas.microsoft.com/office/drawing/2014/main" id="{69485BD0-0E6B-CA8D-B0E1-F5B738551F72}"/>
              </a:ext>
            </a:extLst>
          </p:cNvPr>
          <p:cNvSpPr/>
          <p:nvPr/>
        </p:nvSpPr>
        <p:spPr>
          <a:xfrm>
            <a:off x="4412973" y="2054087"/>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83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23F0B-CCC4-C17E-4259-0C0EED28FD2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931AFEB-7A84-B51F-16BF-51D563CC6E97}"/>
              </a:ext>
            </a:extLst>
          </p:cNvPr>
          <p:cNvSpPr>
            <a:spLocks noGrp="1"/>
          </p:cNvSpPr>
          <p:nvPr>
            <p:ph type="body" sz="quarter" idx="10"/>
          </p:nvPr>
        </p:nvSpPr>
        <p:spPr/>
        <p:txBody>
          <a:bodyPr>
            <a:normAutofit lnSpcReduction="10000"/>
          </a:bodyPr>
          <a:lstStyle/>
          <a:p>
            <a:r>
              <a:rPr lang="en-US"/>
              <a:t>CURRENT ROSTER</a:t>
            </a:r>
          </a:p>
        </p:txBody>
      </p:sp>
      <p:pic>
        <p:nvPicPr>
          <p:cNvPr id="5" name="Picture 4">
            <a:extLst>
              <a:ext uri="{FF2B5EF4-FFF2-40B4-BE49-F238E27FC236}">
                <a16:creationId xmlns:a16="http://schemas.microsoft.com/office/drawing/2014/main" id="{85AB3D06-346C-9F1A-A404-A400E6392FB2}"/>
              </a:ext>
            </a:extLst>
          </p:cNvPr>
          <p:cNvPicPr>
            <a:picLocks noChangeAspect="1"/>
          </p:cNvPicPr>
          <p:nvPr/>
        </p:nvPicPr>
        <p:blipFill>
          <a:blip r:embed="rId3"/>
          <a:stretch>
            <a:fillRect/>
          </a:stretch>
        </p:blipFill>
        <p:spPr>
          <a:xfrm>
            <a:off x="129581" y="1330378"/>
            <a:ext cx="17081099" cy="4116265"/>
          </a:xfrm>
          <a:prstGeom prst="rect">
            <a:avLst/>
          </a:prstGeom>
        </p:spPr>
      </p:pic>
      <p:pic>
        <p:nvPicPr>
          <p:cNvPr id="9" name="Picture 8">
            <a:extLst>
              <a:ext uri="{FF2B5EF4-FFF2-40B4-BE49-F238E27FC236}">
                <a16:creationId xmlns:a16="http://schemas.microsoft.com/office/drawing/2014/main" id="{9EC41DAC-F4B6-2064-7567-3929AB40F6DF}"/>
              </a:ext>
            </a:extLst>
          </p:cNvPr>
          <p:cNvPicPr>
            <a:picLocks noChangeAspect="1"/>
          </p:cNvPicPr>
          <p:nvPr/>
        </p:nvPicPr>
        <p:blipFill>
          <a:blip r:embed="rId4"/>
          <a:stretch>
            <a:fillRect/>
          </a:stretch>
        </p:blipFill>
        <p:spPr>
          <a:xfrm>
            <a:off x="4638675" y="3070583"/>
            <a:ext cx="3280491" cy="2662735"/>
          </a:xfrm>
          <a:prstGeom prst="rect">
            <a:avLst/>
          </a:prstGeom>
          <a:effectLst>
            <a:glow rad="228600">
              <a:schemeClr val="accent3">
                <a:satMod val="175000"/>
                <a:alpha val="40000"/>
              </a:schemeClr>
            </a:glow>
          </a:effectLst>
        </p:spPr>
      </p:pic>
      <p:pic>
        <p:nvPicPr>
          <p:cNvPr id="12" name="Picture 11">
            <a:extLst>
              <a:ext uri="{FF2B5EF4-FFF2-40B4-BE49-F238E27FC236}">
                <a16:creationId xmlns:a16="http://schemas.microsoft.com/office/drawing/2014/main" id="{E94A9819-F794-1729-24BA-21C9A11C3B11}"/>
              </a:ext>
            </a:extLst>
          </p:cNvPr>
          <p:cNvPicPr>
            <a:picLocks noChangeAspect="1"/>
          </p:cNvPicPr>
          <p:nvPr/>
        </p:nvPicPr>
        <p:blipFill>
          <a:blip r:embed="rId5"/>
          <a:stretch>
            <a:fillRect/>
          </a:stretch>
        </p:blipFill>
        <p:spPr>
          <a:xfrm>
            <a:off x="8251294" y="239974"/>
            <a:ext cx="2339607" cy="9200700"/>
          </a:xfrm>
          <a:prstGeom prst="rect">
            <a:avLst/>
          </a:prstGeom>
          <a:effectLst>
            <a:glow rad="228600">
              <a:schemeClr val="accent5">
                <a:satMod val="175000"/>
                <a:alpha val="40000"/>
              </a:schemeClr>
            </a:glow>
          </a:effectLst>
        </p:spPr>
      </p:pic>
      <p:sp>
        <p:nvSpPr>
          <p:cNvPr id="22" name="TextBox 21">
            <a:extLst>
              <a:ext uri="{FF2B5EF4-FFF2-40B4-BE49-F238E27FC236}">
                <a16:creationId xmlns:a16="http://schemas.microsoft.com/office/drawing/2014/main" id="{C65BC79E-8E3C-37FA-5473-CD6E7793D778}"/>
              </a:ext>
            </a:extLst>
          </p:cNvPr>
          <p:cNvSpPr txBox="1"/>
          <p:nvPr/>
        </p:nvSpPr>
        <p:spPr>
          <a:xfrm>
            <a:off x="10923029" y="914952"/>
            <a:ext cx="5034253" cy="1625701"/>
          </a:xfrm>
          <a:prstGeom prst="rect">
            <a:avLst/>
          </a:prstGeom>
          <a:solidFill>
            <a:schemeClr val="accent3">
              <a:lumMod val="60000"/>
              <a:lumOff val="40000"/>
            </a:schemeClr>
          </a:solidFill>
          <a:scene3d>
            <a:camera prst="perspectiveLeft"/>
            <a:lightRig rig="threePt" dir="t"/>
          </a:scene3d>
        </p:spPr>
        <p:txBody>
          <a:bodyPr wrap="square" rtlCol="0">
            <a:spAutoFit/>
          </a:bodyPr>
          <a:lstStyle/>
          <a:p>
            <a:r>
              <a:rPr lang="en-US" sz="2800" b="1" dirty="0">
                <a:solidFill>
                  <a:schemeClr val="bg1"/>
                </a:solidFill>
              </a:rPr>
              <a:t>Current roster includes members who are current,  expired, and deceased</a:t>
            </a:r>
            <a:r>
              <a:rPr lang="en-US" sz="1564" b="1" dirty="0">
                <a:solidFill>
                  <a:schemeClr val="bg1"/>
                </a:solidFill>
              </a:rPr>
              <a:t>.</a:t>
            </a:r>
          </a:p>
          <a:p>
            <a:endParaRPr lang="en-US" sz="1564" dirty="0"/>
          </a:p>
        </p:txBody>
      </p:sp>
    </p:spTree>
    <p:extLst>
      <p:ext uri="{BB962C8B-B14F-4D97-AF65-F5344CB8AC3E}">
        <p14:creationId xmlns:p14="http://schemas.microsoft.com/office/powerpoint/2010/main" val="175179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398E-B5CD-0978-AFAC-47931608628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F833FD3-3727-ABF7-11CA-52950D270C18}"/>
              </a:ext>
            </a:extLst>
          </p:cNvPr>
          <p:cNvSpPr>
            <a:spLocks noGrp="1"/>
          </p:cNvSpPr>
          <p:nvPr>
            <p:ph type="body" sz="quarter" idx="10"/>
          </p:nvPr>
        </p:nvSpPr>
        <p:spPr/>
        <p:txBody>
          <a:bodyPr>
            <a:normAutofit lnSpcReduction="10000"/>
          </a:bodyPr>
          <a:lstStyle/>
          <a:p>
            <a:r>
              <a:rPr lang="en-US"/>
              <a:t>CURRENT ROSTER</a:t>
            </a:r>
          </a:p>
        </p:txBody>
      </p:sp>
      <p:pic>
        <p:nvPicPr>
          <p:cNvPr id="3" name="Picture 2">
            <a:extLst>
              <a:ext uri="{FF2B5EF4-FFF2-40B4-BE49-F238E27FC236}">
                <a16:creationId xmlns:a16="http://schemas.microsoft.com/office/drawing/2014/main" id="{25345F5D-F8D1-2410-A8E9-5D94EA46C881}"/>
              </a:ext>
            </a:extLst>
          </p:cNvPr>
          <p:cNvPicPr>
            <a:picLocks noChangeAspect="1"/>
          </p:cNvPicPr>
          <p:nvPr/>
        </p:nvPicPr>
        <p:blipFill>
          <a:blip r:embed="rId3"/>
          <a:stretch>
            <a:fillRect/>
          </a:stretch>
        </p:blipFill>
        <p:spPr>
          <a:xfrm>
            <a:off x="0" y="0"/>
            <a:ext cx="17034027" cy="6643688"/>
          </a:xfrm>
          <a:prstGeom prst="rect">
            <a:avLst/>
          </a:prstGeom>
        </p:spPr>
      </p:pic>
      <p:sp>
        <p:nvSpPr>
          <p:cNvPr id="19" name="TextBox 18">
            <a:extLst>
              <a:ext uri="{FF2B5EF4-FFF2-40B4-BE49-F238E27FC236}">
                <a16:creationId xmlns:a16="http://schemas.microsoft.com/office/drawing/2014/main" id="{877B3BF6-5F99-1F8F-85A2-7740C6948333}"/>
              </a:ext>
            </a:extLst>
          </p:cNvPr>
          <p:cNvSpPr txBox="1"/>
          <p:nvPr/>
        </p:nvSpPr>
        <p:spPr>
          <a:xfrm>
            <a:off x="8517013" y="654602"/>
            <a:ext cx="8189119" cy="1569660"/>
          </a:xfrm>
          <a:prstGeom prst="rect">
            <a:avLst/>
          </a:prstGeom>
          <a:solidFill>
            <a:schemeClr val="bg1"/>
          </a:solidFill>
          <a:ln w="28575">
            <a:solidFill>
              <a:schemeClr val="tx2">
                <a:lumMod val="75000"/>
              </a:schemeClr>
            </a:solidFill>
          </a:ln>
          <a:effectLst>
            <a:glow rad="228600">
              <a:schemeClr val="accent3">
                <a:satMod val="175000"/>
                <a:alpha val="40000"/>
              </a:schemeClr>
            </a:glow>
          </a:effectLst>
        </p:spPr>
        <p:txBody>
          <a:bodyPr wrap="square" rtlCol="0">
            <a:spAutoFit/>
          </a:bodyPr>
          <a:lstStyle/>
          <a:p>
            <a:r>
              <a:rPr lang="en-US" sz="3200" dirty="0"/>
              <a:t>Members renewing for 2026 can purchase 2026, 2027 and 2028 memberships via </a:t>
            </a:r>
          </a:p>
          <a:p>
            <a:r>
              <a:rPr lang="en-US" sz="3200" dirty="0"/>
              <a:t>3-yr online renewal option.</a:t>
            </a:r>
          </a:p>
        </p:txBody>
      </p:sp>
      <p:sp>
        <p:nvSpPr>
          <p:cNvPr id="20" name="TextBox 19">
            <a:extLst>
              <a:ext uri="{FF2B5EF4-FFF2-40B4-BE49-F238E27FC236}">
                <a16:creationId xmlns:a16="http://schemas.microsoft.com/office/drawing/2014/main" id="{075948C3-D09C-3498-B35B-2603C7EFC797}"/>
              </a:ext>
            </a:extLst>
          </p:cNvPr>
          <p:cNvSpPr txBox="1"/>
          <p:nvPr/>
        </p:nvSpPr>
        <p:spPr>
          <a:xfrm>
            <a:off x="12370939" y="3504157"/>
            <a:ext cx="4335193" cy="3046988"/>
          </a:xfrm>
          <a:prstGeom prst="rect">
            <a:avLst/>
          </a:prstGeom>
          <a:solidFill>
            <a:schemeClr val="bg1"/>
          </a:solidFill>
          <a:ln w="28575">
            <a:solidFill>
              <a:schemeClr val="tx2">
                <a:lumMod val="75000"/>
              </a:schemeClr>
            </a:solidFill>
          </a:ln>
          <a:effectLst>
            <a:glow rad="228600">
              <a:schemeClr val="accent3">
                <a:satMod val="175000"/>
                <a:alpha val="40000"/>
              </a:schemeClr>
            </a:glow>
          </a:effectLst>
        </p:spPr>
        <p:txBody>
          <a:bodyPr wrap="square" rtlCol="0">
            <a:spAutoFit/>
          </a:bodyPr>
          <a:lstStyle/>
          <a:p>
            <a:r>
              <a:rPr lang="en-US" sz="3200" dirty="0"/>
              <a:t>Paid Up For Life</a:t>
            </a:r>
          </a:p>
          <a:p>
            <a:endParaRPr lang="en-US" sz="3200" dirty="0"/>
          </a:p>
          <a:p>
            <a:r>
              <a:rPr lang="en-US" sz="3200" dirty="0"/>
              <a:t>Last Paid Year relies on paid year of PUFL purchase.</a:t>
            </a:r>
          </a:p>
          <a:p>
            <a:endParaRPr lang="en-US" sz="3200" dirty="0"/>
          </a:p>
        </p:txBody>
      </p:sp>
      <p:sp>
        <p:nvSpPr>
          <p:cNvPr id="4" name="TextBox 3">
            <a:extLst>
              <a:ext uri="{FF2B5EF4-FFF2-40B4-BE49-F238E27FC236}">
                <a16:creationId xmlns:a16="http://schemas.microsoft.com/office/drawing/2014/main" id="{BAEADD24-8883-B2A3-4041-C83F19EBDE8F}"/>
              </a:ext>
            </a:extLst>
          </p:cNvPr>
          <p:cNvSpPr txBox="1"/>
          <p:nvPr/>
        </p:nvSpPr>
        <p:spPr>
          <a:xfrm>
            <a:off x="4781595" y="4489042"/>
            <a:ext cx="3288978" cy="1569660"/>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Check desired LPY and all greater.</a:t>
            </a:r>
          </a:p>
        </p:txBody>
      </p:sp>
      <p:pic>
        <p:nvPicPr>
          <p:cNvPr id="8" name="Picture 7">
            <a:extLst>
              <a:ext uri="{FF2B5EF4-FFF2-40B4-BE49-F238E27FC236}">
                <a16:creationId xmlns:a16="http://schemas.microsoft.com/office/drawing/2014/main" id="{C24E69FB-42DD-2106-72D4-49BBCE59BF5E}"/>
              </a:ext>
            </a:extLst>
          </p:cNvPr>
          <p:cNvPicPr>
            <a:picLocks noChangeAspect="1"/>
          </p:cNvPicPr>
          <p:nvPr/>
        </p:nvPicPr>
        <p:blipFill>
          <a:blip r:embed="rId4"/>
          <a:stretch>
            <a:fillRect/>
          </a:stretch>
        </p:blipFill>
        <p:spPr>
          <a:xfrm>
            <a:off x="8070573" y="4005719"/>
            <a:ext cx="3551584" cy="2591697"/>
          </a:xfrm>
          <a:prstGeom prst="rect">
            <a:avLst/>
          </a:prstGeom>
          <a:effectLst>
            <a:glow rad="228600">
              <a:schemeClr val="accent5">
                <a:satMod val="175000"/>
                <a:alpha val="40000"/>
              </a:schemeClr>
            </a:glow>
          </a:effectLst>
        </p:spPr>
      </p:pic>
      <p:sp>
        <p:nvSpPr>
          <p:cNvPr id="2" name="Rectangle 1">
            <a:extLst>
              <a:ext uri="{FF2B5EF4-FFF2-40B4-BE49-F238E27FC236}">
                <a16:creationId xmlns:a16="http://schemas.microsoft.com/office/drawing/2014/main" id="{75D6B106-360C-FBE9-BD54-CC7D755374B2}"/>
              </a:ext>
            </a:extLst>
          </p:cNvPr>
          <p:cNvSpPr/>
          <p:nvPr/>
        </p:nvSpPr>
        <p:spPr>
          <a:xfrm>
            <a:off x="8030817" y="3922643"/>
            <a:ext cx="3657600" cy="262850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84441EF-3D94-2E84-EB3C-C9529FCB5946}"/>
              </a:ext>
            </a:extLst>
          </p:cNvPr>
          <p:cNvSpPr/>
          <p:nvPr/>
        </p:nvSpPr>
        <p:spPr>
          <a:xfrm>
            <a:off x="5607780" y="3220957"/>
            <a:ext cx="969848" cy="984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71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 grpId="0" animBg="1"/>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C2FC-AE89-86EF-143F-313DB197C66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6E3A506-F836-7ECB-E1F6-043F35ACDD79}"/>
              </a:ext>
            </a:extLst>
          </p:cNvPr>
          <p:cNvSpPr>
            <a:spLocks noGrp="1"/>
          </p:cNvSpPr>
          <p:nvPr>
            <p:ph type="body" sz="quarter" idx="10"/>
          </p:nvPr>
        </p:nvSpPr>
        <p:spPr/>
        <p:txBody>
          <a:bodyPr>
            <a:normAutofit lnSpcReduction="10000"/>
          </a:bodyPr>
          <a:lstStyle/>
          <a:p>
            <a:r>
              <a:rPr lang="en-US"/>
              <a:t>CURRENT ROSTER</a:t>
            </a:r>
          </a:p>
        </p:txBody>
      </p:sp>
      <p:pic>
        <p:nvPicPr>
          <p:cNvPr id="3" name="Picture 2">
            <a:extLst>
              <a:ext uri="{FF2B5EF4-FFF2-40B4-BE49-F238E27FC236}">
                <a16:creationId xmlns:a16="http://schemas.microsoft.com/office/drawing/2014/main" id="{1F7AAC5F-BD61-9B82-9FED-D4CE0A2EBC8F}"/>
              </a:ext>
            </a:extLst>
          </p:cNvPr>
          <p:cNvPicPr>
            <a:picLocks noChangeAspect="1"/>
          </p:cNvPicPr>
          <p:nvPr/>
        </p:nvPicPr>
        <p:blipFill>
          <a:blip r:embed="rId3"/>
          <a:stretch>
            <a:fillRect/>
          </a:stretch>
        </p:blipFill>
        <p:spPr>
          <a:xfrm>
            <a:off x="0" y="93589"/>
            <a:ext cx="17069402" cy="4449835"/>
          </a:xfrm>
          <a:prstGeom prst="rect">
            <a:avLst/>
          </a:prstGeom>
        </p:spPr>
      </p:pic>
      <p:pic>
        <p:nvPicPr>
          <p:cNvPr id="7" name="Picture 6">
            <a:extLst>
              <a:ext uri="{FF2B5EF4-FFF2-40B4-BE49-F238E27FC236}">
                <a16:creationId xmlns:a16="http://schemas.microsoft.com/office/drawing/2014/main" id="{DFF1353B-0FF2-BA80-51D9-D9C23AAB21BB}"/>
              </a:ext>
            </a:extLst>
          </p:cNvPr>
          <p:cNvPicPr>
            <a:picLocks noChangeAspect="1"/>
          </p:cNvPicPr>
          <p:nvPr/>
        </p:nvPicPr>
        <p:blipFill>
          <a:blip r:embed="rId4"/>
          <a:stretch>
            <a:fillRect/>
          </a:stretch>
        </p:blipFill>
        <p:spPr>
          <a:xfrm>
            <a:off x="0" y="1547323"/>
            <a:ext cx="20086395" cy="3523352"/>
          </a:xfrm>
          <a:prstGeom prst="rect">
            <a:avLst/>
          </a:prstGeom>
        </p:spPr>
      </p:pic>
      <p:pic>
        <p:nvPicPr>
          <p:cNvPr id="9" name="Picture 8">
            <a:extLst>
              <a:ext uri="{FF2B5EF4-FFF2-40B4-BE49-F238E27FC236}">
                <a16:creationId xmlns:a16="http://schemas.microsoft.com/office/drawing/2014/main" id="{4DF6B5FE-FA06-4ED7-EC64-C03F22995737}"/>
              </a:ext>
            </a:extLst>
          </p:cNvPr>
          <p:cNvPicPr>
            <a:picLocks noChangeAspect="1"/>
          </p:cNvPicPr>
          <p:nvPr/>
        </p:nvPicPr>
        <p:blipFill>
          <a:blip r:embed="rId5"/>
          <a:stretch>
            <a:fillRect/>
          </a:stretch>
        </p:blipFill>
        <p:spPr>
          <a:xfrm>
            <a:off x="9479995" y="3488921"/>
            <a:ext cx="5799761" cy="2109005"/>
          </a:xfrm>
          <a:prstGeom prst="rect">
            <a:avLst/>
          </a:prstGeom>
          <a:effectLst>
            <a:glow rad="228600">
              <a:schemeClr val="accent3">
                <a:satMod val="175000"/>
                <a:alpha val="40000"/>
              </a:schemeClr>
            </a:glow>
          </a:effectLst>
        </p:spPr>
      </p:pic>
      <p:pic>
        <p:nvPicPr>
          <p:cNvPr id="11" name="Picture 10">
            <a:extLst>
              <a:ext uri="{FF2B5EF4-FFF2-40B4-BE49-F238E27FC236}">
                <a16:creationId xmlns:a16="http://schemas.microsoft.com/office/drawing/2014/main" id="{BC0C4D7C-AFAA-7D54-FCF9-B8ED8B968816}"/>
              </a:ext>
            </a:extLst>
          </p:cNvPr>
          <p:cNvPicPr>
            <a:picLocks noChangeAspect="1"/>
          </p:cNvPicPr>
          <p:nvPr/>
        </p:nvPicPr>
        <p:blipFill>
          <a:blip r:embed="rId6"/>
          <a:stretch>
            <a:fillRect/>
          </a:stretch>
        </p:blipFill>
        <p:spPr>
          <a:xfrm>
            <a:off x="2261805" y="3501373"/>
            <a:ext cx="4956385" cy="183292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62914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89A7A-ED38-D50C-94A0-FC351096B95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7D74315-2335-9185-F172-B4463D8D77F5}"/>
              </a:ext>
            </a:extLst>
          </p:cNvPr>
          <p:cNvSpPr>
            <a:spLocks noGrp="1"/>
          </p:cNvSpPr>
          <p:nvPr>
            <p:ph type="body" sz="quarter" idx="10"/>
          </p:nvPr>
        </p:nvSpPr>
        <p:spPr/>
        <p:txBody>
          <a:bodyPr>
            <a:normAutofit lnSpcReduction="10000"/>
          </a:bodyPr>
          <a:lstStyle/>
          <a:p>
            <a:r>
              <a:rPr lang="en-US"/>
              <a:t>CURRENT ROSTER</a:t>
            </a:r>
          </a:p>
        </p:txBody>
      </p:sp>
      <p:pic>
        <p:nvPicPr>
          <p:cNvPr id="4" name="Picture 3">
            <a:extLst>
              <a:ext uri="{FF2B5EF4-FFF2-40B4-BE49-F238E27FC236}">
                <a16:creationId xmlns:a16="http://schemas.microsoft.com/office/drawing/2014/main" id="{5FC6E5E3-DFC5-8212-EEC7-C7530C916AE3}"/>
              </a:ext>
            </a:extLst>
          </p:cNvPr>
          <p:cNvPicPr>
            <a:picLocks noChangeAspect="1"/>
          </p:cNvPicPr>
          <p:nvPr/>
        </p:nvPicPr>
        <p:blipFill>
          <a:blip r:embed="rId3"/>
          <a:stretch>
            <a:fillRect/>
          </a:stretch>
        </p:blipFill>
        <p:spPr>
          <a:xfrm>
            <a:off x="-1" y="113827"/>
            <a:ext cx="17170083" cy="5615461"/>
          </a:xfrm>
          <a:prstGeom prst="rect">
            <a:avLst/>
          </a:prstGeom>
        </p:spPr>
      </p:pic>
      <p:pic>
        <p:nvPicPr>
          <p:cNvPr id="7" name="Picture 6">
            <a:extLst>
              <a:ext uri="{FF2B5EF4-FFF2-40B4-BE49-F238E27FC236}">
                <a16:creationId xmlns:a16="http://schemas.microsoft.com/office/drawing/2014/main" id="{23F09840-FBF7-339F-726F-AAFA6A640FFB}"/>
              </a:ext>
            </a:extLst>
          </p:cNvPr>
          <p:cNvPicPr>
            <a:picLocks noChangeAspect="1"/>
          </p:cNvPicPr>
          <p:nvPr/>
        </p:nvPicPr>
        <p:blipFill>
          <a:blip r:embed="rId4"/>
          <a:stretch>
            <a:fillRect/>
          </a:stretch>
        </p:blipFill>
        <p:spPr>
          <a:xfrm>
            <a:off x="2032273" y="3741367"/>
            <a:ext cx="6145557" cy="3282285"/>
          </a:xfrm>
          <a:prstGeom prst="rect">
            <a:avLst/>
          </a:prstGeom>
          <a:effectLst>
            <a:glow rad="228600">
              <a:schemeClr val="accent3">
                <a:satMod val="175000"/>
                <a:alpha val="40000"/>
              </a:schemeClr>
            </a:glow>
          </a:effectLst>
        </p:spPr>
      </p:pic>
      <p:pic>
        <p:nvPicPr>
          <p:cNvPr id="9" name="Picture 8">
            <a:extLst>
              <a:ext uri="{FF2B5EF4-FFF2-40B4-BE49-F238E27FC236}">
                <a16:creationId xmlns:a16="http://schemas.microsoft.com/office/drawing/2014/main" id="{245A681A-D632-1635-A5FF-5498E72AEB00}"/>
              </a:ext>
            </a:extLst>
          </p:cNvPr>
          <p:cNvPicPr>
            <a:picLocks noChangeAspect="1"/>
          </p:cNvPicPr>
          <p:nvPr/>
        </p:nvPicPr>
        <p:blipFill>
          <a:blip r:embed="rId5"/>
          <a:stretch>
            <a:fillRect/>
          </a:stretch>
        </p:blipFill>
        <p:spPr>
          <a:xfrm>
            <a:off x="13889751" y="2064073"/>
            <a:ext cx="3129048" cy="104301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8773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46C08F8-6110-AF3C-0C17-6BE85FC4EDA1}"/>
              </a:ext>
            </a:extLst>
          </p:cNvPr>
          <p:cNvGrpSpPr/>
          <p:nvPr/>
        </p:nvGrpSpPr>
        <p:grpSpPr>
          <a:xfrm>
            <a:off x="246052" y="329920"/>
            <a:ext cx="16848158" cy="11086899"/>
            <a:chOff x="246052" y="329920"/>
            <a:chExt cx="16848158" cy="11086899"/>
          </a:xfrm>
        </p:grpSpPr>
        <p:pic>
          <p:nvPicPr>
            <p:cNvPr id="9" name="Picture 8">
              <a:extLst>
                <a:ext uri="{FF2B5EF4-FFF2-40B4-BE49-F238E27FC236}">
                  <a16:creationId xmlns:a16="http://schemas.microsoft.com/office/drawing/2014/main" id="{DEFCBE35-5F97-D4B0-3631-5BBD94846762}"/>
                </a:ext>
              </a:extLst>
            </p:cNvPr>
            <p:cNvPicPr>
              <a:picLocks noChangeAspect="1"/>
            </p:cNvPicPr>
            <p:nvPr/>
          </p:nvPicPr>
          <p:blipFill>
            <a:blip r:embed="rId4"/>
            <a:stretch>
              <a:fillRect/>
            </a:stretch>
          </p:blipFill>
          <p:spPr>
            <a:xfrm>
              <a:off x="537289" y="329920"/>
              <a:ext cx="15842286" cy="4953691"/>
            </a:xfrm>
            <a:prstGeom prst="rect">
              <a:avLst/>
            </a:prstGeom>
          </p:spPr>
        </p:pic>
        <p:pic>
          <p:nvPicPr>
            <p:cNvPr id="23" name="Picture 22">
              <a:extLst>
                <a:ext uri="{FF2B5EF4-FFF2-40B4-BE49-F238E27FC236}">
                  <a16:creationId xmlns:a16="http://schemas.microsoft.com/office/drawing/2014/main" id="{EEA2CA25-5991-FF2E-DC47-4C8C2313D6A2}"/>
                </a:ext>
              </a:extLst>
            </p:cNvPr>
            <p:cNvPicPr>
              <a:picLocks noChangeAspect="1"/>
            </p:cNvPicPr>
            <p:nvPr/>
          </p:nvPicPr>
          <p:blipFill>
            <a:blip r:embed="rId5"/>
            <a:stretch>
              <a:fillRect/>
            </a:stretch>
          </p:blipFill>
          <p:spPr>
            <a:xfrm>
              <a:off x="246052" y="4612217"/>
              <a:ext cx="16848158" cy="6804602"/>
            </a:xfrm>
            <a:prstGeom prst="rect">
              <a:avLst/>
            </a:prstGeom>
          </p:spPr>
        </p:pic>
      </p:grpSp>
      <p:sp>
        <p:nvSpPr>
          <p:cNvPr id="6" name="Rectangle 5">
            <a:extLst>
              <a:ext uri="{FF2B5EF4-FFF2-40B4-BE49-F238E27FC236}">
                <a16:creationId xmlns:a16="http://schemas.microsoft.com/office/drawing/2014/main" id="{97B224F9-C31A-4C9A-8A48-8325D734D8BB}"/>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8" name="Rectangle 7">
            <a:extLst>
              <a:ext uri="{FF2B5EF4-FFF2-40B4-BE49-F238E27FC236}">
                <a16:creationId xmlns:a16="http://schemas.microsoft.com/office/drawing/2014/main" id="{AC38129F-FC1E-428C-B224-8E5E7C4C5837}"/>
              </a:ext>
            </a:extLst>
          </p:cNvPr>
          <p:cNvSpPr/>
          <p:nvPr/>
        </p:nvSpPr>
        <p:spPr>
          <a:xfrm>
            <a:off x="2356510" y="2474084"/>
            <a:ext cx="13004800" cy="72795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grpSp>
        <p:nvGrpSpPr>
          <p:cNvPr id="11" name="Group 10">
            <a:extLst>
              <a:ext uri="{FF2B5EF4-FFF2-40B4-BE49-F238E27FC236}">
                <a16:creationId xmlns:a16="http://schemas.microsoft.com/office/drawing/2014/main" id="{0C4CCEB4-4A78-6A8F-0769-869B9DD01471}"/>
              </a:ext>
            </a:extLst>
          </p:cNvPr>
          <p:cNvGrpSpPr/>
          <p:nvPr/>
        </p:nvGrpSpPr>
        <p:grpSpPr>
          <a:xfrm>
            <a:off x="5280622" y="2896247"/>
            <a:ext cx="5387374" cy="6129823"/>
            <a:chOff x="1083700" y="1697844"/>
            <a:chExt cx="3788001" cy="4310032"/>
          </a:xfrm>
          <a:effectLst>
            <a:glow rad="228600">
              <a:schemeClr val="accent3">
                <a:satMod val="175000"/>
                <a:alpha val="40000"/>
              </a:schemeClr>
            </a:glow>
          </a:effectLst>
        </p:grpSpPr>
        <p:sp>
          <p:nvSpPr>
            <p:cNvPr id="20" name="Oval 19">
              <a:extLst>
                <a:ext uri="{FF2B5EF4-FFF2-40B4-BE49-F238E27FC236}">
                  <a16:creationId xmlns:a16="http://schemas.microsoft.com/office/drawing/2014/main" id="{C2FB4EF5-73E2-4302-A4FE-54A520ADDFE8}"/>
                </a:ext>
              </a:extLst>
            </p:cNvPr>
            <p:cNvSpPr/>
            <p:nvPr/>
          </p:nvSpPr>
          <p:spPr>
            <a:xfrm>
              <a:off x="3451531" y="1935369"/>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3" name="Picture 2">
              <a:extLst>
                <a:ext uri="{FF2B5EF4-FFF2-40B4-BE49-F238E27FC236}">
                  <a16:creationId xmlns:a16="http://schemas.microsoft.com/office/drawing/2014/main" id="{A9FDA882-5D72-67F8-1003-BEBFDF28B412}"/>
                </a:ext>
              </a:extLst>
            </p:cNvPr>
            <p:cNvPicPr>
              <a:picLocks noChangeAspect="1"/>
            </p:cNvPicPr>
            <p:nvPr/>
          </p:nvPicPr>
          <p:blipFill>
            <a:blip r:embed="rId6"/>
            <a:stretch>
              <a:fillRect/>
            </a:stretch>
          </p:blipFill>
          <p:spPr>
            <a:xfrm>
              <a:off x="1083700" y="1697844"/>
              <a:ext cx="2057357" cy="4310032"/>
            </a:xfrm>
            <a:prstGeom prst="rect">
              <a:avLst/>
            </a:prstGeom>
          </p:spPr>
        </p:pic>
        <p:cxnSp>
          <p:nvCxnSpPr>
            <p:cNvPr id="5" name="Straight Arrow Connector 4">
              <a:extLst>
                <a:ext uri="{FF2B5EF4-FFF2-40B4-BE49-F238E27FC236}">
                  <a16:creationId xmlns:a16="http://schemas.microsoft.com/office/drawing/2014/main" id="{2B8AD4C1-2317-ADC1-B76E-311160F11F73}"/>
                </a:ext>
              </a:extLst>
            </p:cNvPr>
            <p:cNvCxnSpPr>
              <a:cxnSpLocks/>
              <a:stCxn id="20" idx="2"/>
            </p:cNvCxnSpPr>
            <p:nvPr/>
          </p:nvCxnSpPr>
          <p:spPr>
            <a:xfrm flipH="1" flipV="1">
              <a:off x="1712921" y="2434047"/>
              <a:ext cx="1738610" cy="14407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99855B9A-613B-80B0-8645-D945247F10AF}"/>
              </a:ext>
            </a:extLst>
          </p:cNvPr>
          <p:cNvSpPr txBox="1"/>
          <p:nvPr/>
        </p:nvSpPr>
        <p:spPr>
          <a:xfrm>
            <a:off x="11338102" y="384027"/>
            <a:ext cx="5362759" cy="5632311"/>
          </a:xfrm>
          <a:prstGeom prst="rect">
            <a:avLst/>
          </a:prstGeom>
          <a:solidFill>
            <a:schemeClr val="accent1">
              <a:lumMod val="75000"/>
            </a:schemeClr>
          </a:solidFill>
          <a:scene3d>
            <a:camera prst="perspectiveLeft"/>
            <a:lightRig rig="threePt" dir="t"/>
          </a:scene3d>
        </p:spPr>
        <p:txBody>
          <a:bodyPr wrap="square" rtlCol="0">
            <a:spAutoFit/>
          </a:bodyPr>
          <a:lstStyle/>
          <a:p>
            <a:pPr marL="342900" indent="-342900" algn="l">
              <a:buFont typeface="Wingdings" panose="05000000000000000000" pitchFamily="2" charset="2"/>
              <a:buChar char="ü"/>
            </a:pPr>
            <a:r>
              <a:rPr lang="en-US" sz="2400" b="1" dirty="0">
                <a:solidFill>
                  <a:schemeClr val="bg1"/>
                </a:solidFill>
              </a:rPr>
              <a:t>Active/Deceased</a:t>
            </a:r>
          </a:p>
          <a:p>
            <a:pPr marL="342900" indent="-342900" algn="l">
              <a:buFont typeface="Wingdings" panose="05000000000000000000" pitchFamily="2" charset="2"/>
              <a:buChar char="ü"/>
            </a:pPr>
            <a:r>
              <a:rPr lang="en-US" sz="2400" b="1" dirty="0">
                <a:solidFill>
                  <a:schemeClr val="bg1"/>
                </a:solidFill>
              </a:rPr>
              <a:t>Last Paid Year</a:t>
            </a:r>
          </a:p>
          <a:p>
            <a:pPr marL="342900" indent="-342900" algn="l">
              <a:buFont typeface="Wingdings" panose="05000000000000000000" pitchFamily="2" charset="2"/>
              <a:buChar char="ü"/>
            </a:pPr>
            <a:r>
              <a:rPr lang="en-US" sz="2400" b="1" dirty="0">
                <a:solidFill>
                  <a:schemeClr val="bg1"/>
                </a:solidFill>
              </a:rPr>
              <a:t>Undeliverable Address</a:t>
            </a:r>
          </a:p>
          <a:p>
            <a:pPr marL="342900" indent="-342900" algn="l">
              <a:buFont typeface="Wingdings" panose="05000000000000000000" pitchFamily="2" charset="2"/>
              <a:buChar char="ü"/>
            </a:pPr>
            <a:r>
              <a:rPr lang="en-US" sz="2400" b="1" dirty="0">
                <a:solidFill>
                  <a:schemeClr val="bg1"/>
                </a:solidFill>
              </a:rPr>
              <a:t>Member ID#</a:t>
            </a:r>
          </a:p>
          <a:p>
            <a:pPr marL="342900" indent="-342900" algn="l">
              <a:buFont typeface="Wingdings" panose="05000000000000000000" pitchFamily="2" charset="2"/>
              <a:buChar char="ü"/>
            </a:pPr>
            <a:r>
              <a:rPr lang="en-US" sz="2400" b="1" dirty="0">
                <a:solidFill>
                  <a:schemeClr val="bg1"/>
                </a:solidFill>
              </a:rPr>
              <a:t>Last Name, First Name, MI, Suffix</a:t>
            </a:r>
          </a:p>
          <a:p>
            <a:pPr marL="342900" indent="-342900" algn="l">
              <a:buFont typeface="Wingdings" panose="05000000000000000000" pitchFamily="2" charset="2"/>
              <a:buChar char="ü"/>
            </a:pPr>
            <a:r>
              <a:rPr lang="en-US" sz="2400" b="1" dirty="0">
                <a:solidFill>
                  <a:schemeClr val="bg1"/>
                </a:solidFill>
              </a:rPr>
              <a:t>Address 1, Address 2</a:t>
            </a:r>
          </a:p>
          <a:p>
            <a:pPr marL="342900" indent="-342900" algn="l">
              <a:buFont typeface="Wingdings" panose="05000000000000000000" pitchFamily="2" charset="2"/>
              <a:buChar char="ü"/>
            </a:pPr>
            <a:r>
              <a:rPr lang="en-US" sz="2400" b="1" dirty="0">
                <a:solidFill>
                  <a:schemeClr val="bg1"/>
                </a:solidFill>
              </a:rPr>
              <a:t>City, State, Zip</a:t>
            </a:r>
          </a:p>
          <a:p>
            <a:pPr marL="342900" indent="-342900" algn="l">
              <a:buFont typeface="Wingdings" panose="05000000000000000000" pitchFamily="2" charset="2"/>
              <a:buChar char="ü"/>
            </a:pPr>
            <a:r>
              <a:rPr lang="en-US" sz="2400" b="1" dirty="0">
                <a:solidFill>
                  <a:schemeClr val="bg1"/>
                </a:solidFill>
              </a:rPr>
              <a:t>Phone, Email</a:t>
            </a:r>
          </a:p>
          <a:p>
            <a:pPr marL="342900" indent="-342900" algn="l">
              <a:buFont typeface="Wingdings" panose="05000000000000000000" pitchFamily="2" charset="2"/>
              <a:buChar char="ü"/>
            </a:pPr>
            <a:r>
              <a:rPr lang="en-US" sz="2400" b="1" dirty="0">
                <a:solidFill>
                  <a:schemeClr val="bg1"/>
                </a:solidFill>
              </a:rPr>
              <a:t>War Era/Conflict</a:t>
            </a:r>
          </a:p>
          <a:p>
            <a:pPr marL="342900" indent="-342900" algn="l">
              <a:buFont typeface="Wingdings" panose="05000000000000000000" pitchFamily="2" charset="2"/>
              <a:buChar char="ü"/>
            </a:pPr>
            <a:r>
              <a:rPr lang="en-US" sz="2400" b="1" dirty="0">
                <a:solidFill>
                  <a:schemeClr val="bg1"/>
                </a:solidFill>
              </a:rPr>
              <a:t>Continuous Years</a:t>
            </a:r>
          </a:p>
          <a:p>
            <a:pPr marL="342900" indent="-342900" algn="l">
              <a:buFont typeface="Wingdings" panose="05000000000000000000" pitchFamily="2" charset="2"/>
              <a:buChar char="ü"/>
            </a:pPr>
            <a:r>
              <a:rPr lang="en-US" sz="2400" b="1" dirty="0">
                <a:solidFill>
                  <a:schemeClr val="bg1"/>
                </a:solidFill>
              </a:rPr>
              <a:t>Branch of Service</a:t>
            </a:r>
          </a:p>
          <a:p>
            <a:pPr marL="342900" indent="-342900" algn="l">
              <a:buFont typeface="Wingdings" panose="05000000000000000000" pitchFamily="2" charset="2"/>
              <a:buChar char="ü"/>
            </a:pPr>
            <a:r>
              <a:rPr lang="en-US" sz="2400" b="1" dirty="0">
                <a:solidFill>
                  <a:schemeClr val="bg1"/>
                </a:solidFill>
              </a:rPr>
              <a:t>Date of Birth</a:t>
            </a:r>
          </a:p>
          <a:p>
            <a:pPr marL="342900" indent="-342900" algn="l">
              <a:buFont typeface="Wingdings" panose="05000000000000000000" pitchFamily="2" charset="2"/>
              <a:buChar char="ü"/>
            </a:pPr>
            <a:r>
              <a:rPr lang="en-US" sz="2400" b="1" dirty="0">
                <a:solidFill>
                  <a:schemeClr val="bg1"/>
                </a:solidFill>
              </a:rPr>
              <a:t>Member Type / Gender</a:t>
            </a:r>
          </a:p>
          <a:p>
            <a:pPr marL="342900" indent="-342900" algn="l">
              <a:buFont typeface="Wingdings" panose="05000000000000000000" pitchFamily="2" charset="2"/>
              <a:buChar char="ü"/>
            </a:pPr>
            <a:r>
              <a:rPr lang="en-US" sz="2400" b="1" dirty="0">
                <a:solidFill>
                  <a:schemeClr val="bg1"/>
                </a:solidFill>
              </a:rPr>
              <a:t>Multi-year Renewal</a:t>
            </a:r>
          </a:p>
        </p:txBody>
      </p:sp>
    </p:spTree>
    <p:custDataLst>
      <p:tags r:id="rId1"/>
    </p:custDataLst>
    <p:extLst>
      <p:ext uri="{BB962C8B-B14F-4D97-AF65-F5344CB8AC3E}">
        <p14:creationId xmlns:p14="http://schemas.microsoft.com/office/powerpoint/2010/main" val="9837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8488-3F46-EC5B-50A3-2F3C0605371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CBDCA0B-F2B7-4041-8B6D-AECC3345FD97}"/>
              </a:ext>
            </a:extLst>
          </p:cNvPr>
          <p:cNvPicPr>
            <a:picLocks noChangeAspect="1"/>
          </p:cNvPicPr>
          <p:nvPr/>
        </p:nvPicPr>
        <p:blipFill>
          <a:blip r:embed="rId4"/>
          <a:stretch>
            <a:fillRect/>
          </a:stretch>
        </p:blipFill>
        <p:spPr>
          <a:xfrm>
            <a:off x="243189" y="553200"/>
            <a:ext cx="16886526" cy="6820098"/>
          </a:xfrm>
          <a:prstGeom prst="rect">
            <a:avLst/>
          </a:prstGeom>
        </p:spPr>
      </p:pic>
      <p:sp>
        <p:nvSpPr>
          <p:cNvPr id="6" name="Rectangle 5">
            <a:extLst>
              <a:ext uri="{FF2B5EF4-FFF2-40B4-BE49-F238E27FC236}">
                <a16:creationId xmlns:a16="http://schemas.microsoft.com/office/drawing/2014/main" id="{6C3BD679-E2C0-D1F6-F977-926EA95FB5BD}"/>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8" name="Rectangle 7">
            <a:extLst>
              <a:ext uri="{FF2B5EF4-FFF2-40B4-BE49-F238E27FC236}">
                <a16:creationId xmlns:a16="http://schemas.microsoft.com/office/drawing/2014/main" id="{FAD588B8-1F8E-FAD2-3DB9-6E66A3B9BDC4}"/>
              </a:ext>
            </a:extLst>
          </p:cNvPr>
          <p:cNvSpPr/>
          <p:nvPr/>
        </p:nvSpPr>
        <p:spPr>
          <a:xfrm>
            <a:off x="2356510" y="2474084"/>
            <a:ext cx="13004800" cy="72795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5" name="Picture 4">
            <a:extLst>
              <a:ext uri="{FF2B5EF4-FFF2-40B4-BE49-F238E27FC236}">
                <a16:creationId xmlns:a16="http://schemas.microsoft.com/office/drawing/2014/main" id="{61C1D4D4-9052-8C1A-EB44-C5F880BB5EB1}"/>
              </a:ext>
            </a:extLst>
          </p:cNvPr>
          <p:cNvPicPr>
            <a:picLocks noChangeAspect="1"/>
          </p:cNvPicPr>
          <p:nvPr/>
        </p:nvPicPr>
        <p:blipFill>
          <a:blip r:embed="rId5"/>
          <a:stretch>
            <a:fillRect/>
          </a:stretch>
        </p:blipFill>
        <p:spPr>
          <a:xfrm>
            <a:off x="461396" y="7680357"/>
            <a:ext cx="15852194" cy="1435266"/>
          </a:xfrm>
          <a:prstGeom prst="rect">
            <a:avLst/>
          </a:prstGeom>
          <a:effectLst>
            <a:glow rad="228600">
              <a:schemeClr val="accent3">
                <a:satMod val="175000"/>
                <a:alpha val="40000"/>
              </a:schemeClr>
            </a:glow>
          </a:effectLst>
        </p:spPr>
      </p:pic>
      <p:pic>
        <p:nvPicPr>
          <p:cNvPr id="11" name="Picture 10">
            <a:extLst>
              <a:ext uri="{FF2B5EF4-FFF2-40B4-BE49-F238E27FC236}">
                <a16:creationId xmlns:a16="http://schemas.microsoft.com/office/drawing/2014/main" id="{5D0A18B2-3105-A998-A6ED-4D4A30A87F08}"/>
              </a:ext>
            </a:extLst>
          </p:cNvPr>
          <p:cNvPicPr>
            <a:picLocks noChangeAspect="1"/>
          </p:cNvPicPr>
          <p:nvPr/>
        </p:nvPicPr>
        <p:blipFill>
          <a:blip r:embed="rId6"/>
          <a:stretch>
            <a:fillRect/>
          </a:stretch>
        </p:blipFill>
        <p:spPr>
          <a:xfrm>
            <a:off x="243188" y="745054"/>
            <a:ext cx="6848377" cy="5990268"/>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167694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5712-25D9-CE21-96EA-789EAE7F9A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B8215F-6286-437B-9051-05848F15411D}"/>
              </a:ext>
            </a:extLst>
          </p:cNvPr>
          <p:cNvPicPr>
            <a:picLocks noChangeAspect="1"/>
          </p:cNvPicPr>
          <p:nvPr/>
        </p:nvPicPr>
        <p:blipFill>
          <a:blip r:embed="rId4"/>
          <a:stretch>
            <a:fillRect/>
          </a:stretch>
        </p:blipFill>
        <p:spPr>
          <a:xfrm>
            <a:off x="4826731" y="1579007"/>
            <a:ext cx="6908069" cy="8082721"/>
          </a:xfrm>
          <a:prstGeom prst="rect">
            <a:avLst/>
          </a:prstGeom>
        </p:spPr>
      </p:pic>
      <p:pic>
        <p:nvPicPr>
          <p:cNvPr id="3" name="Picture 2">
            <a:extLst>
              <a:ext uri="{FF2B5EF4-FFF2-40B4-BE49-F238E27FC236}">
                <a16:creationId xmlns:a16="http://schemas.microsoft.com/office/drawing/2014/main" id="{73AED327-7D68-FAA4-86E3-B66AE62EE554}"/>
              </a:ext>
            </a:extLst>
          </p:cNvPr>
          <p:cNvPicPr>
            <a:picLocks noChangeAspect="1"/>
          </p:cNvPicPr>
          <p:nvPr/>
        </p:nvPicPr>
        <p:blipFill>
          <a:blip r:embed="rId5"/>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34C45069-30CD-B991-8421-62BB33FBB1FB}"/>
              </a:ext>
            </a:extLst>
          </p:cNvPr>
          <p:cNvPicPr>
            <a:picLocks noChangeAspect="1"/>
          </p:cNvPicPr>
          <p:nvPr/>
        </p:nvPicPr>
        <p:blipFill>
          <a:blip r:embed="rId6"/>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0A38A0D7-3A74-1103-1421-1E8847E1C3D4}"/>
              </a:ext>
            </a:extLst>
          </p:cNvPr>
          <p:cNvPicPr>
            <a:picLocks noChangeAspect="1"/>
          </p:cNvPicPr>
          <p:nvPr/>
        </p:nvPicPr>
        <p:blipFill>
          <a:blip r:embed="rId7"/>
          <a:stretch>
            <a:fillRect/>
          </a:stretch>
        </p:blipFill>
        <p:spPr>
          <a:xfrm>
            <a:off x="5008771" y="824864"/>
            <a:ext cx="8582537" cy="8631191"/>
          </a:xfrm>
          <a:prstGeom prst="rect">
            <a:avLst/>
          </a:prstGeom>
        </p:spPr>
      </p:pic>
      <p:pic>
        <p:nvPicPr>
          <p:cNvPr id="4" name="Picture 3">
            <a:extLst>
              <a:ext uri="{FF2B5EF4-FFF2-40B4-BE49-F238E27FC236}">
                <a16:creationId xmlns:a16="http://schemas.microsoft.com/office/drawing/2014/main" id="{1040ABB6-3427-FAD9-1008-04F6EBC1463F}"/>
              </a:ext>
            </a:extLst>
          </p:cNvPr>
          <p:cNvPicPr>
            <a:picLocks noChangeAspect="1"/>
          </p:cNvPicPr>
          <p:nvPr/>
        </p:nvPicPr>
        <p:blipFill>
          <a:blip r:embed="rId8"/>
          <a:stretch>
            <a:fillRect/>
          </a:stretch>
        </p:blipFill>
        <p:spPr>
          <a:xfrm>
            <a:off x="1712804" y="522174"/>
            <a:ext cx="3136064" cy="7988811"/>
          </a:xfrm>
          <a:prstGeom prst="rect">
            <a:avLst/>
          </a:prstGeom>
        </p:spPr>
      </p:pic>
      <p:pic>
        <p:nvPicPr>
          <p:cNvPr id="8" name="Picture 7">
            <a:extLst>
              <a:ext uri="{FF2B5EF4-FFF2-40B4-BE49-F238E27FC236}">
                <a16:creationId xmlns:a16="http://schemas.microsoft.com/office/drawing/2014/main" id="{13B3C927-DCC6-09EA-A33C-59449E1351D9}"/>
              </a:ext>
            </a:extLst>
          </p:cNvPr>
          <p:cNvPicPr>
            <a:picLocks noChangeAspect="1"/>
          </p:cNvPicPr>
          <p:nvPr/>
        </p:nvPicPr>
        <p:blipFill>
          <a:blip r:embed="rId9"/>
          <a:stretch>
            <a:fillRect/>
          </a:stretch>
        </p:blipFill>
        <p:spPr>
          <a:xfrm>
            <a:off x="5037339" y="1762697"/>
            <a:ext cx="9321919" cy="4046847"/>
          </a:xfrm>
          <a:prstGeom prst="rect">
            <a:avLst/>
          </a:prstGeom>
          <a:effectLst>
            <a:glow rad="101600">
              <a:srgbClr val="92D050">
                <a:alpha val="60000"/>
              </a:srgbClr>
            </a:glow>
          </a:effectLst>
        </p:spPr>
      </p:pic>
      <p:sp>
        <p:nvSpPr>
          <p:cNvPr id="9" name="Arrow: Right 8">
            <a:extLst>
              <a:ext uri="{FF2B5EF4-FFF2-40B4-BE49-F238E27FC236}">
                <a16:creationId xmlns:a16="http://schemas.microsoft.com/office/drawing/2014/main" id="{924458A7-8D55-4D9E-3564-92D1C6659A27}"/>
              </a:ext>
            </a:extLst>
          </p:cNvPr>
          <p:cNvSpPr/>
          <p:nvPr/>
        </p:nvSpPr>
        <p:spPr>
          <a:xfrm>
            <a:off x="4000390" y="2853095"/>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570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ABD7C-9918-18F9-2D38-43AEDBCF517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F40A3B8-D00B-07CA-DE68-4132987D1EE3}"/>
              </a:ext>
            </a:extLst>
          </p:cNvPr>
          <p:cNvPicPr>
            <a:picLocks noChangeAspect="1"/>
          </p:cNvPicPr>
          <p:nvPr/>
        </p:nvPicPr>
        <p:blipFill>
          <a:blip r:embed="rId3"/>
          <a:stretch>
            <a:fillRect/>
          </a:stretch>
        </p:blipFill>
        <p:spPr>
          <a:xfrm>
            <a:off x="0" y="128265"/>
            <a:ext cx="17105348" cy="4831738"/>
          </a:xfrm>
          <a:prstGeom prst="rect">
            <a:avLst/>
          </a:prstGeom>
        </p:spPr>
      </p:pic>
      <p:sp>
        <p:nvSpPr>
          <p:cNvPr id="8" name="Oval 7">
            <a:extLst>
              <a:ext uri="{FF2B5EF4-FFF2-40B4-BE49-F238E27FC236}">
                <a16:creationId xmlns:a16="http://schemas.microsoft.com/office/drawing/2014/main" id="{BF5309CF-9F61-8049-DE40-366584088E7C}"/>
              </a:ext>
            </a:extLst>
          </p:cNvPr>
          <p:cNvSpPr/>
          <p:nvPr/>
        </p:nvSpPr>
        <p:spPr>
          <a:xfrm>
            <a:off x="7930291" y="3605413"/>
            <a:ext cx="1107692" cy="10063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7A75E-1AF9-2E77-D7C9-052F6C5FDEAC}"/>
              </a:ext>
            </a:extLst>
          </p:cNvPr>
          <p:cNvSpPr/>
          <p:nvPr/>
        </p:nvSpPr>
        <p:spPr>
          <a:xfrm>
            <a:off x="14804280" y="3117315"/>
            <a:ext cx="2301068" cy="18426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8B542BE-83F3-E004-94A9-C778D66363A9}"/>
              </a:ext>
            </a:extLst>
          </p:cNvPr>
          <p:cNvPicPr>
            <a:picLocks noChangeAspect="1"/>
          </p:cNvPicPr>
          <p:nvPr/>
        </p:nvPicPr>
        <p:blipFill>
          <a:blip r:embed="rId4"/>
          <a:stretch>
            <a:fillRect/>
          </a:stretch>
        </p:blipFill>
        <p:spPr>
          <a:xfrm>
            <a:off x="3297281" y="3450080"/>
            <a:ext cx="5792156" cy="325552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89866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 fill="hold"/>
                                        <p:tgtEl>
                                          <p:spTgt spid="11"/>
                                        </p:tgtEl>
                                        <p:attrNameLst>
                                          <p:attrName>ppt_w</p:attrName>
                                        </p:attrNameLst>
                                      </p:cBhvr>
                                      <p:tavLst>
                                        <p:tav tm="0">
                                          <p:val>
                                            <p:fltVal val="0"/>
                                          </p:val>
                                        </p:tav>
                                        <p:tav tm="100000">
                                          <p:val>
                                            <p:strVal val="#ppt_w"/>
                                          </p:val>
                                        </p:tav>
                                      </p:tavLst>
                                    </p:anim>
                                    <p:anim calcmode="lin" valueType="num">
                                      <p:cBhvr>
                                        <p:cTn id="12" dur="10" fill="hold"/>
                                        <p:tgtEl>
                                          <p:spTgt spid="11"/>
                                        </p:tgtEl>
                                        <p:attrNameLst>
                                          <p:attrName>ppt_h</p:attrName>
                                        </p:attrNameLst>
                                      </p:cBhvr>
                                      <p:tavLst>
                                        <p:tav tm="0">
                                          <p:val>
                                            <p:fltVal val="0"/>
                                          </p:val>
                                        </p:tav>
                                        <p:tav tm="100000">
                                          <p:val>
                                            <p:strVal val="#ppt_h"/>
                                          </p:val>
                                        </p:tav>
                                      </p:tavLst>
                                    </p:anim>
                                    <p:animEffect transition="in" filter="fade">
                                      <p:cBhvr>
                                        <p:cTn id="13" dur="1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9C4C2-53A6-CE4C-FEC6-41F4AE2EA68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BB85661-89FD-088B-80A5-F285DE7D972D}"/>
              </a:ext>
            </a:extLst>
          </p:cNvPr>
          <p:cNvSpPr>
            <a:spLocks noGrp="1"/>
          </p:cNvSpPr>
          <p:nvPr>
            <p:ph type="body" sz="quarter" idx="10"/>
          </p:nvPr>
        </p:nvSpPr>
        <p:spPr/>
        <p:txBody>
          <a:bodyPr>
            <a:normAutofit fontScale="85000" lnSpcReduction="10000"/>
          </a:bodyPr>
          <a:lstStyle/>
          <a:p>
            <a:r>
              <a:rPr lang="en-US"/>
              <a:t>MEMBER ONLINE RENEWAL</a:t>
            </a:r>
          </a:p>
        </p:txBody>
      </p:sp>
      <p:pic>
        <p:nvPicPr>
          <p:cNvPr id="23" name="Picture 22">
            <a:extLst>
              <a:ext uri="{FF2B5EF4-FFF2-40B4-BE49-F238E27FC236}">
                <a16:creationId xmlns:a16="http://schemas.microsoft.com/office/drawing/2014/main" id="{5C922E72-A2FD-A222-7580-E2C4B7706957}"/>
              </a:ext>
            </a:extLst>
          </p:cNvPr>
          <p:cNvPicPr>
            <a:picLocks noChangeAspect="1"/>
          </p:cNvPicPr>
          <p:nvPr/>
        </p:nvPicPr>
        <p:blipFill>
          <a:blip r:embed="rId3"/>
          <a:stretch>
            <a:fillRect/>
          </a:stretch>
        </p:blipFill>
        <p:spPr>
          <a:xfrm flipH="1">
            <a:off x="16976990" y="4511620"/>
            <a:ext cx="150675" cy="2671058"/>
          </a:xfrm>
          <a:prstGeom prst="rect">
            <a:avLst/>
          </a:prstGeom>
        </p:spPr>
      </p:pic>
      <p:pic>
        <p:nvPicPr>
          <p:cNvPr id="25" name="Picture 24">
            <a:extLst>
              <a:ext uri="{FF2B5EF4-FFF2-40B4-BE49-F238E27FC236}">
                <a16:creationId xmlns:a16="http://schemas.microsoft.com/office/drawing/2014/main" id="{B9E137E0-9076-4322-0A12-977739C25F45}"/>
              </a:ext>
            </a:extLst>
          </p:cNvPr>
          <p:cNvPicPr>
            <a:picLocks noChangeAspect="1"/>
          </p:cNvPicPr>
          <p:nvPr/>
        </p:nvPicPr>
        <p:blipFill>
          <a:blip r:embed="rId4"/>
          <a:stretch>
            <a:fillRect/>
          </a:stretch>
        </p:blipFill>
        <p:spPr>
          <a:xfrm>
            <a:off x="880423" y="7905562"/>
            <a:ext cx="14839540" cy="195135"/>
          </a:xfrm>
          <a:prstGeom prst="rect">
            <a:avLst/>
          </a:prstGeom>
        </p:spPr>
      </p:pic>
      <p:pic>
        <p:nvPicPr>
          <p:cNvPr id="4" name="Picture 3">
            <a:extLst>
              <a:ext uri="{FF2B5EF4-FFF2-40B4-BE49-F238E27FC236}">
                <a16:creationId xmlns:a16="http://schemas.microsoft.com/office/drawing/2014/main" id="{629B9FAD-5926-1DC4-1915-BC3DDB7E2614}"/>
              </a:ext>
            </a:extLst>
          </p:cNvPr>
          <p:cNvPicPr>
            <a:picLocks noChangeAspect="1"/>
          </p:cNvPicPr>
          <p:nvPr/>
        </p:nvPicPr>
        <p:blipFill>
          <a:blip r:embed="rId5"/>
          <a:stretch>
            <a:fillRect/>
          </a:stretch>
        </p:blipFill>
        <p:spPr>
          <a:xfrm>
            <a:off x="0" y="112799"/>
            <a:ext cx="16743350" cy="4846237"/>
          </a:xfrm>
          <a:prstGeom prst="rect">
            <a:avLst/>
          </a:prstGeom>
        </p:spPr>
      </p:pic>
      <p:pic>
        <p:nvPicPr>
          <p:cNvPr id="3" name="Picture 2">
            <a:extLst>
              <a:ext uri="{FF2B5EF4-FFF2-40B4-BE49-F238E27FC236}">
                <a16:creationId xmlns:a16="http://schemas.microsoft.com/office/drawing/2014/main" id="{6CDBCE8B-7339-043C-E30B-37ECA093409A}"/>
              </a:ext>
            </a:extLst>
          </p:cNvPr>
          <p:cNvPicPr>
            <a:picLocks noChangeAspect="1"/>
          </p:cNvPicPr>
          <p:nvPr/>
        </p:nvPicPr>
        <p:blipFill>
          <a:blip r:embed="rId6"/>
          <a:stretch>
            <a:fillRect/>
          </a:stretch>
        </p:blipFill>
        <p:spPr>
          <a:xfrm>
            <a:off x="212597" y="3808884"/>
            <a:ext cx="16530753" cy="3539357"/>
          </a:xfrm>
          <a:prstGeom prst="rect">
            <a:avLst/>
          </a:prstGeom>
        </p:spPr>
      </p:pic>
      <p:grpSp>
        <p:nvGrpSpPr>
          <p:cNvPr id="9" name="Group 8">
            <a:extLst>
              <a:ext uri="{FF2B5EF4-FFF2-40B4-BE49-F238E27FC236}">
                <a16:creationId xmlns:a16="http://schemas.microsoft.com/office/drawing/2014/main" id="{9BC348E9-41FB-0A15-BCA0-191BB3A95EC6}"/>
              </a:ext>
            </a:extLst>
          </p:cNvPr>
          <p:cNvGrpSpPr/>
          <p:nvPr/>
        </p:nvGrpSpPr>
        <p:grpSpPr>
          <a:xfrm>
            <a:off x="8719787" y="2560106"/>
            <a:ext cx="4360110" cy="4211752"/>
            <a:chOff x="3356098" y="1653865"/>
            <a:chExt cx="4474872" cy="4310032"/>
          </a:xfrm>
          <a:effectLst>
            <a:glow rad="228600">
              <a:schemeClr val="accent3">
                <a:satMod val="175000"/>
                <a:alpha val="40000"/>
              </a:schemeClr>
            </a:glow>
          </a:effectLst>
        </p:grpSpPr>
        <p:sp>
          <p:nvSpPr>
            <p:cNvPr id="10" name="Oval 9">
              <a:extLst>
                <a:ext uri="{FF2B5EF4-FFF2-40B4-BE49-F238E27FC236}">
                  <a16:creationId xmlns:a16="http://schemas.microsoft.com/office/drawing/2014/main" id="{838123BD-A25B-2BAD-BFDE-C21FD10E7174}"/>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2" name="Picture 11">
              <a:extLst>
                <a:ext uri="{FF2B5EF4-FFF2-40B4-BE49-F238E27FC236}">
                  <a16:creationId xmlns:a16="http://schemas.microsoft.com/office/drawing/2014/main" id="{DCB8CFEB-5DBA-F34E-B7ED-C4495D3CEFF1}"/>
                </a:ext>
              </a:extLst>
            </p:cNvPr>
            <p:cNvPicPr>
              <a:picLocks noChangeAspect="1"/>
            </p:cNvPicPr>
            <p:nvPr/>
          </p:nvPicPr>
          <p:blipFill>
            <a:blip r:embed="rId7"/>
            <a:stretch>
              <a:fillRect/>
            </a:stretch>
          </p:blipFill>
          <p:spPr>
            <a:xfrm>
              <a:off x="5773613" y="1653865"/>
              <a:ext cx="2057357" cy="4310032"/>
            </a:xfrm>
            <a:prstGeom prst="rect">
              <a:avLst/>
            </a:prstGeom>
          </p:spPr>
        </p:pic>
        <p:cxnSp>
          <p:nvCxnSpPr>
            <p:cNvPr id="17" name="Straight Arrow Connector 16">
              <a:extLst>
                <a:ext uri="{FF2B5EF4-FFF2-40B4-BE49-F238E27FC236}">
                  <a16:creationId xmlns:a16="http://schemas.microsoft.com/office/drawing/2014/main" id="{17FCE6A0-4A51-8566-8C82-0271B285299B}"/>
                </a:ext>
              </a:extLst>
            </p:cNvPr>
            <p:cNvCxnSpPr>
              <a:cxnSpLocks/>
            </p:cNvCxnSpPr>
            <p:nvPr/>
          </p:nvCxnSpPr>
          <p:spPr>
            <a:xfrm flipV="1">
              <a:off x="4776269" y="2364422"/>
              <a:ext cx="1109760" cy="14638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10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714E8-2D26-6C02-C695-DF5D2A227B17}"/>
              </a:ext>
            </a:extLst>
          </p:cNvPr>
          <p:cNvSpPr/>
          <p:nvPr/>
        </p:nvSpPr>
        <p:spPr>
          <a:xfrm>
            <a:off x="-325120" y="0"/>
            <a:ext cx="6421120" cy="12976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DB9F-F4D8-7530-3D50-0FF73C6BE79B}"/>
              </a:ext>
            </a:extLst>
          </p:cNvPr>
          <p:cNvGrpSpPr/>
          <p:nvPr/>
        </p:nvGrpSpPr>
        <p:grpSpPr>
          <a:xfrm>
            <a:off x="-169870" y="0"/>
            <a:ext cx="15442679" cy="9864888"/>
            <a:chOff x="-47950" y="18303"/>
            <a:chExt cx="15442679" cy="9864888"/>
          </a:xfrm>
        </p:grpSpPr>
        <p:grpSp>
          <p:nvGrpSpPr>
            <p:cNvPr id="14" name="Group 13">
              <a:extLst>
                <a:ext uri="{FF2B5EF4-FFF2-40B4-BE49-F238E27FC236}">
                  <a16:creationId xmlns:a16="http://schemas.microsoft.com/office/drawing/2014/main" id="{30AB4805-E10D-8EF5-C936-335F841E0ACC}"/>
                </a:ext>
              </a:extLst>
            </p:cNvPr>
            <p:cNvGrpSpPr/>
            <p:nvPr/>
          </p:nvGrpSpPr>
          <p:grpSpPr>
            <a:xfrm>
              <a:off x="-47950" y="18303"/>
              <a:ext cx="15442679" cy="9864888"/>
              <a:chOff x="0" y="176076"/>
              <a:chExt cx="15442679" cy="9864888"/>
            </a:xfrm>
          </p:grpSpPr>
          <p:grpSp>
            <p:nvGrpSpPr>
              <p:cNvPr id="6" name="Group 5">
                <a:extLst>
                  <a:ext uri="{FF2B5EF4-FFF2-40B4-BE49-F238E27FC236}">
                    <a16:creationId xmlns:a16="http://schemas.microsoft.com/office/drawing/2014/main" id="{9C2EF53E-AC52-DE36-F1E9-287CE21EA92D}"/>
                  </a:ext>
                </a:extLst>
              </p:cNvPr>
              <p:cNvGrpSpPr/>
              <p:nvPr/>
            </p:nvGrpSpPr>
            <p:grpSpPr>
              <a:xfrm>
                <a:off x="0" y="176076"/>
                <a:ext cx="15442679" cy="9864888"/>
                <a:chOff x="-1640621" y="1237130"/>
                <a:chExt cx="15442679" cy="9864888"/>
              </a:xfrm>
            </p:grpSpPr>
            <p:sp>
              <p:nvSpPr>
                <p:cNvPr id="5" name="Rectangle 4">
                  <a:extLst>
                    <a:ext uri="{FF2B5EF4-FFF2-40B4-BE49-F238E27FC236}">
                      <a16:creationId xmlns:a16="http://schemas.microsoft.com/office/drawing/2014/main" id="{1C2ABA77-C5B4-B2C6-E672-B5ED4CC0EF6E}"/>
                    </a:ext>
                  </a:extLst>
                </p:cNvPr>
                <p:cNvSpPr/>
                <p:nvPr/>
              </p:nvSpPr>
              <p:spPr>
                <a:xfrm>
                  <a:off x="-1640621" y="1237130"/>
                  <a:ext cx="5979261" cy="1297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6AE255-E283-A435-DA79-F567B8F90169}"/>
                    </a:ext>
                  </a:extLst>
                </p:cNvPr>
                <p:cNvPicPr>
                  <a:picLocks noChangeAspect="1"/>
                </p:cNvPicPr>
                <p:nvPr/>
              </p:nvPicPr>
              <p:blipFill>
                <a:blip r:embed="rId3"/>
                <a:stretch>
                  <a:fillRect/>
                </a:stretch>
              </p:blipFill>
              <p:spPr>
                <a:xfrm>
                  <a:off x="561921" y="1873429"/>
                  <a:ext cx="13240137" cy="9228589"/>
                </a:xfrm>
                <a:prstGeom prst="rect">
                  <a:avLst/>
                </a:prstGeom>
              </p:spPr>
            </p:pic>
          </p:grpSp>
          <p:pic>
            <p:nvPicPr>
              <p:cNvPr id="13" name="Picture 12">
                <a:extLst>
                  <a:ext uri="{FF2B5EF4-FFF2-40B4-BE49-F238E27FC236}">
                    <a16:creationId xmlns:a16="http://schemas.microsoft.com/office/drawing/2014/main" id="{FA65B49B-24DC-058A-7773-E33CF1DD2C6D}"/>
                  </a:ext>
                </a:extLst>
              </p:cNvPr>
              <p:cNvPicPr>
                <a:picLocks noChangeAspect="1"/>
              </p:cNvPicPr>
              <p:nvPr/>
            </p:nvPicPr>
            <p:blipFill>
              <a:blip r:embed="rId4"/>
              <a:stretch>
                <a:fillRect/>
              </a:stretch>
            </p:blipFill>
            <p:spPr>
              <a:xfrm>
                <a:off x="11030133" y="708389"/>
                <a:ext cx="1854750" cy="773383"/>
              </a:xfrm>
              <a:prstGeom prst="rect">
                <a:avLst/>
              </a:prstGeom>
            </p:spPr>
          </p:pic>
        </p:grpSp>
        <p:pic>
          <p:nvPicPr>
            <p:cNvPr id="15" name="Picture 14">
              <a:extLst>
                <a:ext uri="{FF2B5EF4-FFF2-40B4-BE49-F238E27FC236}">
                  <a16:creationId xmlns:a16="http://schemas.microsoft.com/office/drawing/2014/main" id="{8D0E6011-379F-670B-38A2-CB0231E922DB}"/>
                </a:ext>
              </a:extLst>
            </p:cNvPr>
            <p:cNvPicPr>
              <a:picLocks noChangeAspect="1"/>
            </p:cNvPicPr>
            <p:nvPr/>
          </p:nvPicPr>
          <p:blipFill>
            <a:blip r:embed="rId5"/>
            <a:stretch>
              <a:fillRect/>
            </a:stretch>
          </p:blipFill>
          <p:spPr>
            <a:xfrm>
              <a:off x="9637404" y="6596303"/>
              <a:ext cx="3199529" cy="3286888"/>
            </a:xfrm>
            <a:prstGeom prst="rect">
              <a:avLst/>
            </a:prstGeom>
          </p:spPr>
        </p:pic>
        <p:pic>
          <p:nvPicPr>
            <p:cNvPr id="2" name="Picture 1">
              <a:extLst>
                <a:ext uri="{FF2B5EF4-FFF2-40B4-BE49-F238E27FC236}">
                  <a16:creationId xmlns:a16="http://schemas.microsoft.com/office/drawing/2014/main" id="{6C238950-5A02-55B1-DA74-0EF914107362}"/>
                </a:ext>
              </a:extLst>
            </p:cNvPr>
            <p:cNvPicPr>
              <a:picLocks noChangeAspect="1"/>
            </p:cNvPicPr>
            <p:nvPr/>
          </p:nvPicPr>
          <p:blipFill>
            <a:blip r:embed="rId6"/>
            <a:stretch>
              <a:fillRect/>
            </a:stretch>
          </p:blipFill>
          <p:spPr>
            <a:xfrm>
              <a:off x="2093310" y="94742"/>
              <a:ext cx="13301419" cy="2262378"/>
            </a:xfrm>
            <a:prstGeom prst="rect">
              <a:avLst/>
            </a:prstGeom>
          </p:spPr>
        </p:pic>
      </p:grpSp>
    </p:spTree>
    <p:extLst>
      <p:ext uri="{BB962C8B-B14F-4D97-AF65-F5344CB8AC3E}">
        <p14:creationId xmlns:p14="http://schemas.microsoft.com/office/powerpoint/2010/main" val="179263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224F9-C31A-4C9A-8A48-8325D734D8BB}"/>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8" name="Rectangle 7">
            <a:extLst>
              <a:ext uri="{FF2B5EF4-FFF2-40B4-BE49-F238E27FC236}">
                <a16:creationId xmlns:a16="http://schemas.microsoft.com/office/drawing/2014/main" id="{AC38129F-FC1E-428C-B224-8E5E7C4C5837}"/>
              </a:ext>
            </a:extLst>
          </p:cNvPr>
          <p:cNvSpPr/>
          <p:nvPr/>
        </p:nvSpPr>
        <p:spPr>
          <a:xfrm>
            <a:off x="2356510" y="2474084"/>
            <a:ext cx="13004800" cy="72795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11" name="TextBox 10">
            <a:extLst>
              <a:ext uri="{FF2B5EF4-FFF2-40B4-BE49-F238E27FC236}">
                <a16:creationId xmlns:a16="http://schemas.microsoft.com/office/drawing/2014/main" id="{E2736B4B-36F3-6770-F26C-7754BEF283B7}"/>
              </a:ext>
            </a:extLst>
          </p:cNvPr>
          <p:cNvSpPr txBox="1"/>
          <p:nvPr/>
        </p:nvSpPr>
        <p:spPr>
          <a:xfrm>
            <a:off x="506966" y="4482300"/>
            <a:ext cx="16326330" cy="954107"/>
          </a:xfrm>
          <a:prstGeom prst="rect">
            <a:avLst/>
          </a:prstGeom>
          <a:noFill/>
        </p:spPr>
        <p:txBody>
          <a:bodyPr wrap="square" rtlCol="0">
            <a:spAutoFit/>
          </a:bodyPr>
          <a:lstStyle/>
          <a:p>
            <a:pPr algn="l"/>
            <a:r>
              <a:rPr lang="en-US" sz="2800" b="1" dirty="0">
                <a:solidFill>
                  <a:schemeClr val="tx2"/>
                </a:solidFill>
              </a:rPr>
              <a:t>Dues collected per member are determined by what is reported on annual Data Report (PDR/SDR).</a:t>
            </a:r>
          </a:p>
        </p:txBody>
      </p:sp>
      <p:sp>
        <p:nvSpPr>
          <p:cNvPr id="12" name="TextBox 11">
            <a:extLst>
              <a:ext uri="{FF2B5EF4-FFF2-40B4-BE49-F238E27FC236}">
                <a16:creationId xmlns:a16="http://schemas.microsoft.com/office/drawing/2014/main" id="{A34B0CA3-0207-533B-D26B-FD26B35849A9}"/>
              </a:ext>
            </a:extLst>
          </p:cNvPr>
          <p:cNvSpPr txBox="1"/>
          <p:nvPr/>
        </p:nvSpPr>
        <p:spPr>
          <a:xfrm>
            <a:off x="528033" y="5579537"/>
            <a:ext cx="16326329" cy="523220"/>
          </a:xfrm>
          <a:prstGeom prst="rect">
            <a:avLst/>
          </a:prstGeom>
          <a:noFill/>
        </p:spPr>
        <p:txBody>
          <a:bodyPr wrap="square" rtlCol="0">
            <a:spAutoFit/>
          </a:bodyPr>
          <a:lstStyle/>
          <a:p>
            <a:pPr algn="l"/>
            <a:r>
              <a:rPr lang="en-US" sz="2800" b="1" dirty="0">
                <a:solidFill>
                  <a:schemeClr val="tx2"/>
                </a:solidFill>
              </a:rPr>
              <a:t>National Finance Division sends post allotment to department HQ to distribute.</a:t>
            </a:r>
          </a:p>
        </p:txBody>
      </p:sp>
      <p:sp>
        <p:nvSpPr>
          <p:cNvPr id="13" name="TextBox 12">
            <a:extLst>
              <a:ext uri="{FF2B5EF4-FFF2-40B4-BE49-F238E27FC236}">
                <a16:creationId xmlns:a16="http://schemas.microsoft.com/office/drawing/2014/main" id="{8ED22E17-9603-5CC1-C90D-5CA28D5DAA28}"/>
              </a:ext>
            </a:extLst>
          </p:cNvPr>
          <p:cNvSpPr txBox="1"/>
          <p:nvPr/>
        </p:nvSpPr>
        <p:spPr>
          <a:xfrm>
            <a:off x="528033" y="6439888"/>
            <a:ext cx="16221355" cy="954107"/>
          </a:xfrm>
          <a:prstGeom prst="rect">
            <a:avLst/>
          </a:prstGeom>
          <a:noFill/>
        </p:spPr>
        <p:txBody>
          <a:bodyPr wrap="square" rtlCol="0">
            <a:spAutoFit/>
          </a:bodyPr>
          <a:lstStyle/>
          <a:p>
            <a:pPr algn="l"/>
            <a:r>
              <a:rPr lang="en-US" sz="2800" b="1" dirty="0">
                <a:solidFill>
                  <a:schemeClr val="tx2"/>
                </a:solidFill>
              </a:rPr>
              <a:t>Member online renewal is not available if dues do not cover minimum of National + Dept/Detach.</a:t>
            </a:r>
          </a:p>
        </p:txBody>
      </p:sp>
      <p:sp>
        <p:nvSpPr>
          <p:cNvPr id="14" name="TextBox 13">
            <a:extLst>
              <a:ext uri="{FF2B5EF4-FFF2-40B4-BE49-F238E27FC236}">
                <a16:creationId xmlns:a16="http://schemas.microsoft.com/office/drawing/2014/main" id="{B3044204-5B99-D087-98B0-7C1DEDD5B91D}"/>
              </a:ext>
            </a:extLst>
          </p:cNvPr>
          <p:cNvSpPr txBox="1"/>
          <p:nvPr/>
        </p:nvSpPr>
        <p:spPr>
          <a:xfrm>
            <a:off x="511968" y="7796011"/>
            <a:ext cx="16116381" cy="954107"/>
          </a:xfrm>
          <a:prstGeom prst="rect">
            <a:avLst/>
          </a:prstGeom>
          <a:noFill/>
        </p:spPr>
        <p:txBody>
          <a:bodyPr wrap="square" rtlCol="0">
            <a:spAutoFit/>
          </a:bodyPr>
          <a:lstStyle/>
          <a:p>
            <a:pPr algn="l"/>
            <a:r>
              <a:rPr lang="en-US" sz="2800" b="1" dirty="0">
                <a:solidFill>
                  <a:schemeClr val="tx2"/>
                </a:solidFill>
              </a:rPr>
              <a:t>Multi-year renewals display.  Funds are distributed the beginning of each membership year through Department.</a:t>
            </a:r>
          </a:p>
        </p:txBody>
      </p:sp>
      <p:pic>
        <p:nvPicPr>
          <p:cNvPr id="4" name="Picture 3">
            <a:extLst>
              <a:ext uri="{FF2B5EF4-FFF2-40B4-BE49-F238E27FC236}">
                <a16:creationId xmlns:a16="http://schemas.microsoft.com/office/drawing/2014/main" id="{277D0FCF-6745-5296-BA05-60BDAB8D05F8}"/>
              </a:ext>
            </a:extLst>
          </p:cNvPr>
          <p:cNvPicPr>
            <a:picLocks noChangeAspect="1"/>
          </p:cNvPicPr>
          <p:nvPr/>
        </p:nvPicPr>
        <p:blipFill>
          <a:blip r:embed="rId4"/>
          <a:stretch>
            <a:fillRect/>
          </a:stretch>
        </p:blipFill>
        <p:spPr>
          <a:xfrm>
            <a:off x="506966" y="169169"/>
            <a:ext cx="16081429" cy="3443153"/>
          </a:xfrm>
          <a:prstGeom prst="rect">
            <a:avLst/>
          </a:prstGeom>
        </p:spPr>
      </p:pic>
      <p:pic>
        <p:nvPicPr>
          <p:cNvPr id="9" name="Picture 8">
            <a:extLst>
              <a:ext uri="{FF2B5EF4-FFF2-40B4-BE49-F238E27FC236}">
                <a16:creationId xmlns:a16="http://schemas.microsoft.com/office/drawing/2014/main" id="{AFC2CE0D-E4FA-EA25-943A-813F3D246FB0}"/>
              </a:ext>
            </a:extLst>
          </p:cNvPr>
          <p:cNvPicPr>
            <a:picLocks noChangeAspect="1"/>
          </p:cNvPicPr>
          <p:nvPr/>
        </p:nvPicPr>
        <p:blipFill>
          <a:blip r:embed="rId5"/>
          <a:stretch>
            <a:fillRect/>
          </a:stretch>
        </p:blipFill>
        <p:spPr>
          <a:xfrm>
            <a:off x="506966" y="742271"/>
            <a:ext cx="6001536" cy="3624054"/>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6628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up)">
                                      <p:cBhvr>
                                        <p:cTn id="14" dur="10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up)">
                                      <p:cBhvr>
                                        <p:cTn id="19" dur="10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61AD-9EA4-298E-342F-5931583ED0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80E772-18CB-BF40-C0EE-9D6BF709A3AB}"/>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6E610B4B-2285-BD0B-3F2A-1E4006A52DA2}"/>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2" name="Picture 1">
            <a:extLst>
              <a:ext uri="{FF2B5EF4-FFF2-40B4-BE49-F238E27FC236}">
                <a16:creationId xmlns:a16="http://schemas.microsoft.com/office/drawing/2014/main" id="{BDD0C54F-D131-0746-4EA6-4675132C9A3A}"/>
              </a:ext>
            </a:extLst>
          </p:cNvPr>
          <p:cNvPicPr>
            <a:picLocks noChangeAspect="1"/>
          </p:cNvPicPr>
          <p:nvPr/>
        </p:nvPicPr>
        <p:blipFill>
          <a:blip r:embed="rId6"/>
          <a:stretch>
            <a:fillRect/>
          </a:stretch>
        </p:blipFill>
        <p:spPr>
          <a:xfrm>
            <a:off x="4826731" y="1579007"/>
            <a:ext cx="6908069" cy="8082721"/>
          </a:xfrm>
          <a:prstGeom prst="rect">
            <a:avLst/>
          </a:prstGeom>
        </p:spPr>
      </p:pic>
      <p:pic>
        <p:nvPicPr>
          <p:cNvPr id="7" name="Picture 6">
            <a:extLst>
              <a:ext uri="{FF2B5EF4-FFF2-40B4-BE49-F238E27FC236}">
                <a16:creationId xmlns:a16="http://schemas.microsoft.com/office/drawing/2014/main" id="{217F0359-0D5B-2148-DFAF-931FE9F23F56}"/>
              </a:ext>
            </a:extLst>
          </p:cNvPr>
          <p:cNvPicPr>
            <a:picLocks noChangeAspect="1"/>
          </p:cNvPicPr>
          <p:nvPr/>
        </p:nvPicPr>
        <p:blipFill>
          <a:blip r:embed="rId7"/>
          <a:stretch>
            <a:fillRect/>
          </a:stretch>
        </p:blipFill>
        <p:spPr>
          <a:xfrm>
            <a:off x="4897931" y="733424"/>
            <a:ext cx="8679524" cy="8728728"/>
          </a:xfrm>
          <a:prstGeom prst="rect">
            <a:avLst/>
          </a:prstGeom>
        </p:spPr>
      </p:pic>
      <p:pic>
        <p:nvPicPr>
          <p:cNvPr id="4" name="Picture 3">
            <a:extLst>
              <a:ext uri="{FF2B5EF4-FFF2-40B4-BE49-F238E27FC236}">
                <a16:creationId xmlns:a16="http://schemas.microsoft.com/office/drawing/2014/main" id="{102CC345-660F-F808-2AB8-67EC8A937381}"/>
              </a:ext>
            </a:extLst>
          </p:cNvPr>
          <p:cNvPicPr>
            <a:picLocks noChangeAspect="1"/>
          </p:cNvPicPr>
          <p:nvPr/>
        </p:nvPicPr>
        <p:blipFill>
          <a:blip r:embed="rId8"/>
          <a:stretch>
            <a:fillRect/>
          </a:stretch>
        </p:blipFill>
        <p:spPr>
          <a:xfrm>
            <a:off x="1712804" y="522174"/>
            <a:ext cx="3136064" cy="7988811"/>
          </a:xfrm>
          <a:prstGeom prst="rect">
            <a:avLst/>
          </a:prstGeom>
        </p:spPr>
      </p:pic>
      <p:pic>
        <p:nvPicPr>
          <p:cNvPr id="8" name="Picture 7">
            <a:extLst>
              <a:ext uri="{FF2B5EF4-FFF2-40B4-BE49-F238E27FC236}">
                <a16:creationId xmlns:a16="http://schemas.microsoft.com/office/drawing/2014/main" id="{BDA4B30C-A64E-B2A2-84A0-8C4B8ED8D3F8}"/>
              </a:ext>
            </a:extLst>
          </p:cNvPr>
          <p:cNvPicPr>
            <a:picLocks noChangeAspect="1"/>
          </p:cNvPicPr>
          <p:nvPr/>
        </p:nvPicPr>
        <p:blipFill>
          <a:blip r:embed="rId9"/>
          <a:stretch>
            <a:fillRect/>
          </a:stretch>
        </p:blipFill>
        <p:spPr>
          <a:xfrm>
            <a:off x="5151614" y="1439553"/>
            <a:ext cx="9321919" cy="4046847"/>
          </a:xfrm>
          <a:prstGeom prst="rect">
            <a:avLst/>
          </a:prstGeom>
          <a:effectLst>
            <a:glow rad="101600">
              <a:srgbClr val="92D050">
                <a:alpha val="60000"/>
              </a:srgbClr>
            </a:glow>
          </a:effectLst>
        </p:spPr>
      </p:pic>
      <p:sp>
        <p:nvSpPr>
          <p:cNvPr id="9" name="Arrow: Right 8">
            <a:extLst>
              <a:ext uri="{FF2B5EF4-FFF2-40B4-BE49-F238E27FC236}">
                <a16:creationId xmlns:a16="http://schemas.microsoft.com/office/drawing/2014/main" id="{C782DEE1-BB0F-FD64-0E9F-FB827ADCF9BA}"/>
              </a:ext>
            </a:extLst>
          </p:cNvPr>
          <p:cNvSpPr/>
          <p:nvPr/>
        </p:nvSpPr>
        <p:spPr>
          <a:xfrm>
            <a:off x="4392545" y="3078663"/>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93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E94B-7CDB-128E-4ACA-1738A64F848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72D8FFD-8D38-F354-205C-B83E9088D29A}"/>
              </a:ext>
            </a:extLst>
          </p:cNvPr>
          <p:cNvPicPr>
            <a:picLocks noChangeAspect="1"/>
          </p:cNvPicPr>
          <p:nvPr/>
        </p:nvPicPr>
        <p:blipFill>
          <a:blip r:embed="rId3"/>
          <a:stretch>
            <a:fillRect/>
          </a:stretch>
        </p:blipFill>
        <p:spPr>
          <a:xfrm>
            <a:off x="0" y="-1"/>
            <a:ext cx="17445298" cy="5406887"/>
          </a:xfrm>
          <a:prstGeom prst="rect">
            <a:avLst/>
          </a:prstGeom>
        </p:spPr>
      </p:pic>
      <p:sp>
        <p:nvSpPr>
          <p:cNvPr id="22" name="TextBox 21">
            <a:extLst>
              <a:ext uri="{FF2B5EF4-FFF2-40B4-BE49-F238E27FC236}">
                <a16:creationId xmlns:a16="http://schemas.microsoft.com/office/drawing/2014/main" id="{22F299A4-B83E-5373-3D68-6582B3E1BA16}"/>
              </a:ext>
            </a:extLst>
          </p:cNvPr>
          <p:cNvSpPr txBox="1"/>
          <p:nvPr/>
        </p:nvSpPr>
        <p:spPr>
          <a:xfrm>
            <a:off x="5539409" y="632723"/>
            <a:ext cx="9965634" cy="954107"/>
          </a:xfrm>
          <a:prstGeom prst="rect">
            <a:avLst/>
          </a:prstGeom>
          <a:solidFill>
            <a:schemeClr val="accent1">
              <a:lumMod val="75000"/>
            </a:schemeClr>
          </a:solidFill>
          <a:effectLst>
            <a:innerShdw blurRad="63500" dist="50800" dir="8100000">
              <a:prstClr val="black">
                <a:alpha val="50000"/>
              </a:prstClr>
            </a:innerShdw>
          </a:effectLst>
        </p:spPr>
        <p:txBody>
          <a:bodyPr wrap="square" rtlCol="0">
            <a:spAutoFit/>
          </a:bodyPr>
          <a:lstStyle/>
          <a:p>
            <a:r>
              <a:rPr lang="en-US" sz="2800" dirty="0">
                <a:solidFill>
                  <a:schemeClr val="bg1"/>
                </a:solidFill>
              </a:rPr>
              <a:t>Updates to member information for address, deceased status, transfer information and new members (new join).</a:t>
            </a:r>
          </a:p>
        </p:txBody>
      </p:sp>
      <p:sp>
        <p:nvSpPr>
          <p:cNvPr id="13" name="Oval 12">
            <a:extLst>
              <a:ext uri="{FF2B5EF4-FFF2-40B4-BE49-F238E27FC236}">
                <a16:creationId xmlns:a16="http://schemas.microsoft.com/office/drawing/2014/main" id="{00B5C072-5D08-1F6B-4158-963F8417E76D}"/>
              </a:ext>
            </a:extLst>
          </p:cNvPr>
          <p:cNvSpPr/>
          <p:nvPr/>
        </p:nvSpPr>
        <p:spPr>
          <a:xfrm>
            <a:off x="15609795" y="2451531"/>
            <a:ext cx="1595814" cy="858252"/>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14AFF4-E28A-16CB-36A8-36969A0BC46B}"/>
              </a:ext>
            </a:extLst>
          </p:cNvPr>
          <p:cNvSpPr/>
          <p:nvPr/>
        </p:nvSpPr>
        <p:spPr>
          <a:xfrm>
            <a:off x="4153051" y="2889135"/>
            <a:ext cx="605307" cy="615145"/>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1FFFF44-235F-3494-CCD7-5DA12615D26F}"/>
              </a:ext>
            </a:extLst>
          </p:cNvPr>
          <p:cNvSpPr/>
          <p:nvPr/>
        </p:nvSpPr>
        <p:spPr>
          <a:xfrm>
            <a:off x="8767783" y="2889135"/>
            <a:ext cx="605307" cy="615145"/>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2D978B-341C-1867-6C36-076B8A79A2DE}"/>
              </a:ext>
            </a:extLst>
          </p:cNvPr>
          <p:cNvPicPr>
            <a:picLocks noChangeAspect="1"/>
          </p:cNvPicPr>
          <p:nvPr/>
        </p:nvPicPr>
        <p:blipFill>
          <a:blip r:embed="rId4"/>
          <a:stretch>
            <a:fillRect/>
          </a:stretch>
        </p:blipFill>
        <p:spPr>
          <a:xfrm>
            <a:off x="9738003" y="3504280"/>
            <a:ext cx="5506878" cy="367125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90342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F95F1-48F3-5A00-F8A5-D4E7F18D929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772B99E-7785-426C-DD88-E9C3D7F1C55E}"/>
              </a:ext>
            </a:extLst>
          </p:cNvPr>
          <p:cNvSpPr>
            <a:spLocks noGrp="1"/>
          </p:cNvSpPr>
          <p:nvPr>
            <p:ph type="body" sz="quarter" idx="10"/>
          </p:nvPr>
        </p:nvSpPr>
        <p:spPr/>
        <p:txBody>
          <a:bodyPr>
            <a:normAutofit lnSpcReduction="10000"/>
          </a:bodyPr>
          <a:lstStyle/>
          <a:p>
            <a:r>
              <a:rPr lang="en-US"/>
              <a:t>ROSTER UPDATES</a:t>
            </a:r>
          </a:p>
        </p:txBody>
      </p:sp>
      <p:pic>
        <p:nvPicPr>
          <p:cNvPr id="7" name="Picture 6">
            <a:extLst>
              <a:ext uri="{FF2B5EF4-FFF2-40B4-BE49-F238E27FC236}">
                <a16:creationId xmlns:a16="http://schemas.microsoft.com/office/drawing/2014/main" id="{2F57D56F-A1ED-680C-822F-532F74565AC0}"/>
              </a:ext>
            </a:extLst>
          </p:cNvPr>
          <p:cNvPicPr>
            <a:picLocks noChangeAspect="1"/>
          </p:cNvPicPr>
          <p:nvPr/>
        </p:nvPicPr>
        <p:blipFill>
          <a:blip r:embed="rId3"/>
          <a:stretch>
            <a:fillRect/>
          </a:stretch>
        </p:blipFill>
        <p:spPr>
          <a:xfrm>
            <a:off x="16788943" y="4182066"/>
            <a:ext cx="237259" cy="4205945"/>
          </a:xfrm>
          <a:prstGeom prst="rect">
            <a:avLst/>
          </a:prstGeom>
        </p:spPr>
      </p:pic>
      <p:pic>
        <p:nvPicPr>
          <p:cNvPr id="14" name="Picture 13">
            <a:extLst>
              <a:ext uri="{FF2B5EF4-FFF2-40B4-BE49-F238E27FC236}">
                <a16:creationId xmlns:a16="http://schemas.microsoft.com/office/drawing/2014/main" id="{2BD49F6D-2A56-3DFA-6C22-1E3CB69F5CBC}"/>
              </a:ext>
            </a:extLst>
          </p:cNvPr>
          <p:cNvPicPr>
            <a:picLocks noChangeAspect="1"/>
          </p:cNvPicPr>
          <p:nvPr/>
        </p:nvPicPr>
        <p:blipFill>
          <a:blip r:embed="rId4"/>
          <a:stretch>
            <a:fillRect/>
          </a:stretch>
        </p:blipFill>
        <p:spPr>
          <a:xfrm>
            <a:off x="0" y="118209"/>
            <a:ext cx="17026202" cy="3936956"/>
          </a:xfrm>
          <a:prstGeom prst="rect">
            <a:avLst/>
          </a:prstGeom>
        </p:spPr>
      </p:pic>
      <p:pic>
        <p:nvPicPr>
          <p:cNvPr id="17" name="Picture 16">
            <a:extLst>
              <a:ext uri="{FF2B5EF4-FFF2-40B4-BE49-F238E27FC236}">
                <a16:creationId xmlns:a16="http://schemas.microsoft.com/office/drawing/2014/main" id="{FE9C025C-F0D8-CEB1-BBE0-6596ED34BECB}"/>
              </a:ext>
            </a:extLst>
          </p:cNvPr>
          <p:cNvPicPr>
            <a:picLocks noChangeAspect="1"/>
          </p:cNvPicPr>
          <p:nvPr/>
        </p:nvPicPr>
        <p:blipFill>
          <a:blip r:embed="rId5"/>
          <a:stretch>
            <a:fillRect/>
          </a:stretch>
        </p:blipFill>
        <p:spPr>
          <a:xfrm>
            <a:off x="163608" y="4182066"/>
            <a:ext cx="16488017" cy="4717774"/>
          </a:xfrm>
          <a:prstGeom prst="rect">
            <a:avLst/>
          </a:prstGeom>
        </p:spPr>
      </p:pic>
      <p:grpSp>
        <p:nvGrpSpPr>
          <p:cNvPr id="18" name="Group 17">
            <a:extLst>
              <a:ext uri="{FF2B5EF4-FFF2-40B4-BE49-F238E27FC236}">
                <a16:creationId xmlns:a16="http://schemas.microsoft.com/office/drawing/2014/main" id="{57C24C32-810F-2F9F-812F-F6DD85FC49A4}"/>
              </a:ext>
            </a:extLst>
          </p:cNvPr>
          <p:cNvGrpSpPr/>
          <p:nvPr/>
        </p:nvGrpSpPr>
        <p:grpSpPr>
          <a:xfrm>
            <a:off x="7142778" y="2520350"/>
            <a:ext cx="4360110" cy="4211752"/>
            <a:chOff x="3356098" y="1653865"/>
            <a:chExt cx="4474872" cy="4310032"/>
          </a:xfrm>
          <a:effectLst>
            <a:glow rad="228600">
              <a:schemeClr val="accent3">
                <a:satMod val="175000"/>
                <a:alpha val="40000"/>
              </a:schemeClr>
            </a:glow>
          </a:effectLst>
        </p:grpSpPr>
        <p:sp>
          <p:nvSpPr>
            <p:cNvPr id="19" name="Oval 18">
              <a:extLst>
                <a:ext uri="{FF2B5EF4-FFF2-40B4-BE49-F238E27FC236}">
                  <a16:creationId xmlns:a16="http://schemas.microsoft.com/office/drawing/2014/main" id="{69B7E3AA-969B-F4E6-634E-A730C73C3E8C}"/>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20" name="Picture 19">
              <a:extLst>
                <a:ext uri="{FF2B5EF4-FFF2-40B4-BE49-F238E27FC236}">
                  <a16:creationId xmlns:a16="http://schemas.microsoft.com/office/drawing/2014/main" id="{6BCFF247-8BD0-84BE-06B8-F063F755E68F}"/>
                </a:ext>
              </a:extLst>
            </p:cNvPr>
            <p:cNvPicPr>
              <a:picLocks noChangeAspect="1"/>
            </p:cNvPicPr>
            <p:nvPr/>
          </p:nvPicPr>
          <p:blipFill>
            <a:blip r:embed="rId6"/>
            <a:stretch>
              <a:fillRect/>
            </a:stretch>
          </p:blipFill>
          <p:spPr>
            <a:xfrm>
              <a:off x="5773613" y="1653865"/>
              <a:ext cx="2057357" cy="4310032"/>
            </a:xfrm>
            <a:prstGeom prst="rect">
              <a:avLst/>
            </a:prstGeom>
          </p:spPr>
        </p:pic>
        <p:cxnSp>
          <p:nvCxnSpPr>
            <p:cNvPr id="21" name="Straight Arrow Connector 20">
              <a:extLst>
                <a:ext uri="{FF2B5EF4-FFF2-40B4-BE49-F238E27FC236}">
                  <a16:creationId xmlns:a16="http://schemas.microsoft.com/office/drawing/2014/main" id="{7928A752-9BF4-245E-5716-0D08FC8A2950}"/>
                </a:ext>
              </a:extLst>
            </p:cNvPr>
            <p:cNvCxnSpPr>
              <a:cxnSpLocks/>
            </p:cNvCxnSpPr>
            <p:nvPr/>
          </p:nvCxnSpPr>
          <p:spPr>
            <a:xfrm flipV="1">
              <a:off x="4776269" y="2364422"/>
              <a:ext cx="1109760" cy="14638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002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F7AC3-0FDC-FE75-4639-C57A2DEA539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EAFF84A-E202-82F4-10A9-CA3D78ADBB35}"/>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8" name="Rectangle 7">
            <a:extLst>
              <a:ext uri="{FF2B5EF4-FFF2-40B4-BE49-F238E27FC236}">
                <a16:creationId xmlns:a16="http://schemas.microsoft.com/office/drawing/2014/main" id="{27F40DD7-D4F1-404B-33EF-9EBB6A7E8E2F}"/>
              </a:ext>
            </a:extLst>
          </p:cNvPr>
          <p:cNvSpPr/>
          <p:nvPr/>
        </p:nvSpPr>
        <p:spPr>
          <a:xfrm>
            <a:off x="2356510" y="2474084"/>
            <a:ext cx="13004800" cy="72795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5" name="Picture 4">
            <a:extLst>
              <a:ext uri="{FF2B5EF4-FFF2-40B4-BE49-F238E27FC236}">
                <a16:creationId xmlns:a16="http://schemas.microsoft.com/office/drawing/2014/main" id="{7FC6AFE9-34B2-545A-A8A8-A89B1E4A3629}"/>
              </a:ext>
            </a:extLst>
          </p:cNvPr>
          <p:cNvPicPr>
            <a:picLocks noChangeAspect="1"/>
          </p:cNvPicPr>
          <p:nvPr/>
        </p:nvPicPr>
        <p:blipFill>
          <a:blip r:embed="rId4"/>
          <a:stretch>
            <a:fillRect/>
          </a:stretch>
        </p:blipFill>
        <p:spPr>
          <a:xfrm>
            <a:off x="256858" y="335422"/>
            <a:ext cx="16902256" cy="4846177"/>
          </a:xfrm>
          <a:prstGeom prst="rect">
            <a:avLst/>
          </a:prstGeom>
        </p:spPr>
      </p:pic>
      <p:pic>
        <p:nvPicPr>
          <p:cNvPr id="9" name="Picture 8">
            <a:extLst>
              <a:ext uri="{FF2B5EF4-FFF2-40B4-BE49-F238E27FC236}">
                <a16:creationId xmlns:a16="http://schemas.microsoft.com/office/drawing/2014/main" id="{AD59438C-6217-8620-7ABF-1D8A4C5B61F9}"/>
              </a:ext>
            </a:extLst>
          </p:cNvPr>
          <p:cNvPicPr>
            <a:picLocks noChangeAspect="1"/>
          </p:cNvPicPr>
          <p:nvPr/>
        </p:nvPicPr>
        <p:blipFill>
          <a:blip r:embed="rId5"/>
          <a:stretch>
            <a:fillRect/>
          </a:stretch>
        </p:blipFill>
        <p:spPr>
          <a:xfrm>
            <a:off x="558706" y="335422"/>
            <a:ext cx="6425190" cy="8839503"/>
          </a:xfrm>
          <a:prstGeom prst="rect">
            <a:avLst/>
          </a:prstGeom>
          <a:effectLst>
            <a:glow rad="228600">
              <a:schemeClr val="accent5">
                <a:satMod val="175000"/>
                <a:alpha val="40000"/>
              </a:schemeClr>
            </a:glow>
          </a:effectLst>
        </p:spPr>
      </p:pic>
      <p:pic>
        <p:nvPicPr>
          <p:cNvPr id="11" name="Picture 10">
            <a:extLst>
              <a:ext uri="{FF2B5EF4-FFF2-40B4-BE49-F238E27FC236}">
                <a16:creationId xmlns:a16="http://schemas.microsoft.com/office/drawing/2014/main" id="{625F7C1B-E422-B473-A87F-9DBBB12428B0}"/>
              </a:ext>
            </a:extLst>
          </p:cNvPr>
          <p:cNvPicPr>
            <a:picLocks noChangeAspect="1"/>
          </p:cNvPicPr>
          <p:nvPr/>
        </p:nvPicPr>
        <p:blipFill>
          <a:blip r:embed="rId6"/>
          <a:stretch>
            <a:fillRect/>
          </a:stretch>
        </p:blipFill>
        <p:spPr>
          <a:xfrm>
            <a:off x="7421686" y="376029"/>
            <a:ext cx="3515231" cy="8758288"/>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102825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 presetClass="entr" presetSubtype="2"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7021A-6498-CDF8-F21E-2DC3F690F1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03DCBD-5514-2ED4-7CFE-2AA0CA6C3348}"/>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DEB627AB-6038-054F-F007-7C7ADEBCB84B}"/>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2" name="Picture 1">
            <a:extLst>
              <a:ext uri="{FF2B5EF4-FFF2-40B4-BE49-F238E27FC236}">
                <a16:creationId xmlns:a16="http://schemas.microsoft.com/office/drawing/2014/main" id="{6454B53C-D552-66CE-8235-6ED348EFDBC6}"/>
              </a:ext>
            </a:extLst>
          </p:cNvPr>
          <p:cNvPicPr>
            <a:picLocks noChangeAspect="1"/>
          </p:cNvPicPr>
          <p:nvPr/>
        </p:nvPicPr>
        <p:blipFill>
          <a:blip r:embed="rId6"/>
          <a:stretch>
            <a:fillRect/>
          </a:stretch>
        </p:blipFill>
        <p:spPr>
          <a:xfrm>
            <a:off x="4826731" y="1579007"/>
            <a:ext cx="6908069" cy="8082721"/>
          </a:xfrm>
          <a:prstGeom prst="rect">
            <a:avLst/>
          </a:prstGeom>
        </p:spPr>
      </p:pic>
      <p:pic>
        <p:nvPicPr>
          <p:cNvPr id="7" name="Picture 6">
            <a:extLst>
              <a:ext uri="{FF2B5EF4-FFF2-40B4-BE49-F238E27FC236}">
                <a16:creationId xmlns:a16="http://schemas.microsoft.com/office/drawing/2014/main" id="{6256545A-E42C-E1FF-CFE2-AF699D16764A}"/>
              </a:ext>
            </a:extLst>
          </p:cNvPr>
          <p:cNvPicPr>
            <a:picLocks noChangeAspect="1"/>
          </p:cNvPicPr>
          <p:nvPr/>
        </p:nvPicPr>
        <p:blipFill>
          <a:blip r:embed="rId7"/>
          <a:stretch>
            <a:fillRect/>
          </a:stretch>
        </p:blipFill>
        <p:spPr>
          <a:xfrm>
            <a:off x="4884076" y="802699"/>
            <a:ext cx="8582537" cy="8631191"/>
          </a:xfrm>
          <a:prstGeom prst="rect">
            <a:avLst/>
          </a:prstGeom>
        </p:spPr>
      </p:pic>
      <p:pic>
        <p:nvPicPr>
          <p:cNvPr id="4" name="Picture 3">
            <a:extLst>
              <a:ext uri="{FF2B5EF4-FFF2-40B4-BE49-F238E27FC236}">
                <a16:creationId xmlns:a16="http://schemas.microsoft.com/office/drawing/2014/main" id="{CCECA808-BC05-7168-F34E-574616B6B1BA}"/>
              </a:ext>
            </a:extLst>
          </p:cNvPr>
          <p:cNvPicPr>
            <a:picLocks noChangeAspect="1"/>
          </p:cNvPicPr>
          <p:nvPr/>
        </p:nvPicPr>
        <p:blipFill>
          <a:blip r:embed="rId8"/>
          <a:stretch>
            <a:fillRect/>
          </a:stretch>
        </p:blipFill>
        <p:spPr>
          <a:xfrm>
            <a:off x="1712804" y="522174"/>
            <a:ext cx="3136064" cy="7988811"/>
          </a:xfrm>
          <a:prstGeom prst="rect">
            <a:avLst/>
          </a:prstGeom>
        </p:spPr>
      </p:pic>
      <p:pic>
        <p:nvPicPr>
          <p:cNvPr id="10" name="Picture 9">
            <a:extLst>
              <a:ext uri="{FF2B5EF4-FFF2-40B4-BE49-F238E27FC236}">
                <a16:creationId xmlns:a16="http://schemas.microsoft.com/office/drawing/2014/main" id="{F48F3077-DAB9-E00A-846B-25DE525885AB}"/>
              </a:ext>
            </a:extLst>
          </p:cNvPr>
          <p:cNvPicPr>
            <a:picLocks noChangeAspect="1"/>
          </p:cNvPicPr>
          <p:nvPr/>
        </p:nvPicPr>
        <p:blipFill>
          <a:blip r:embed="rId9"/>
          <a:stretch>
            <a:fillRect/>
          </a:stretch>
        </p:blipFill>
        <p:spPr>
          <a:xfrm>
            <a:off x="5151614" y="1439553"/>
            <a:ext cx="9321919" cy="4046847"/>
          </a:xfrm>
          <a:prstGeom prst="rect">
            <a:avLst/>
          </a:prstGeom>
          <a:effectLst>
            <a:glow rad="101600">
              <a:srgbClr val="92D050">
                <a:alpha val="60000"/>
              </a:srgbClr>
            </a:glow>
          </a:effectLst>
        </p:spPr>
      </p:pic>
      <p:sp>
        <p:nvSpPr>
          <p:cNvPr id="11" name="Arrow: Right 10">
            <a:extLst>
              <a:ext uri="{FF2B5EF4-FFF2-40B4-BE49-F238E27FC236}">
                <a16:creationId xmlns:a16="http://schemas.microsoft.com/office/drawing/2014/main" id="{1BA761C7-99BF-0225-D69F-94B97E8E0295}"/>
              </a:ext>
            </a:extLst>
          </p:cNvPr>
          <p:cNvSpPr/>
          <p:nvPr/>
        </p:nvSpPr>
        <p:spPr>
          <a:xfrm>
            <a:off x="4392545" y="3675009"/>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236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9F1A-F543-374B-5C92-866E976DBBD6}"/>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D13786EE-45DA-4F36-780D-4EE0CE16D536}"/>
              </a:ext>
            </a:extLst>
          </p:cNvPr>
          <p:cNvGrpSpPr/>
          <p:nvPr/>
        </p:nvGrpSpPr>
        <p:grpSpPr>
          <a:xfrm>
            <a:off x="0" y="87975"/>
            <a:ext cx="17075096" cy="4934599"/>
            <a:chOff x="0" y="87975"/>
            <a:chExt cx="17075096" cy="4934599"/>
          </a:xfrm>
        </p:grpSpPr>
        <p:pic>
          <p:nvPicPr>
            <p:cNvPr id="19" name="Picture 18">
              <a:extLst>
                <a:ext uri="{FF2B5EF4-FFF2-40B4-BE49-F238E27FC236}">
                  <a16:creationId xmlns:a16="http://schemas.microsoft.com/office/drawing/2014/main" id="{B57A4975-A7A7-CC02-560E-0F2B957BD67C}"/>
                </a:ext>
              </a:extLst>
            </p:cNvPr>
            <p:cNvPicPr>
              <a:picLocks noChangeAspect="1"/>
            </p:cNvPicPr>
            <p:nvPr/>
          </p:nvPicPr>
          <p:blipFill>
            <a:blip r:embed="rId3"/>
            <a:stretch>
              <a:fillRect/>
            </a:stretch>
          </p:blipFill>
          <p:spPr>
            <a:xfrm>
              <a:off x="0" y="87975"/>
              <a:ext cx="17075096" cy="4934599"/>
            </a:xfrm>
            <a:prstGeom prst="rect">
              <a:avLst/>
            </a:prstGeom>
          </p:spPr>
        </p:pic>
        <p:sp>
          <p:nvSpPr>
            <p:cNvPr id="20" name="TextBox 19">
              <a:extLst>
                <a:ext uri="{FF2B5EF4-FFF2-40B4-BE49-F238E27FC236}">
                  <a16:creationId xmlns:a16="http://schemas.microsoft.com/office/drawing/2014/main" id="{83AFA518-F2F5-9C45-D106-B27AD13E0476}"/>
                </a:ext>
              </a:extLst>
            </p:cNvPr>
            <p:cNvSpPr txBox="1"/>
            <p:nvPr/>
          </p:nvSpPr>
          <p:spPr>
            <a:xfrm>
              <a:off x="1116392" y="2264997"/>
              <a:ext cx="1428026" cy="276999"/>
            </a:xfrm>
            <a:prstGeom prst="rect">
              <a:avLst/>
            </a:prstGeom>
            <a:solidFill>
              <a:schemeClr val="bg1"/>
            </a:solidFill>
          </p:spPr>
          <p:txBody>
            <a:bodyPr wrap="square" rtlCol="0">
              <a:spAutoFit/>
            </a:bodyPr>
            <a:lstStyle/>
            <a:p>
              <a:pPr algn="l"/>
              <a:r>
                <a:rPr lang="en-US" sz="1200" dirty="0"/>
                <a:t>123456789</a:t>
              </a:r>
            </a:p>
          </p:txBody>
        </p:sp>
      </p:grpSp>
      <p:sp>
        <p:nvSpPr>
          <p:cNvPr id="22" name="TextBox 21">
            <a:extLst>
              <a:ext uri="{FF2B5EF4-FFF2-40B4-BE49-F238E27FC236}">
                <a16:creationId xmlns:a16="http://schemas.microsoft.com/office/drawing/2014/main" id="{B7D032B3-F991-5B14-558A-6DE35A3E1499}"/>
              </a:ext>
            </a:extLst>
          </p:cNvPr>
          <p:cNvSpPr txBox="1"/>
          <p:nvPr/>
        </p:nvSpPr>
        <p:spPr>
          <a:xfrm>
            <a:off x="6592730" y="250073"/>
            <a:ext cx="9266395" cy="523220"/>
          </a:xfrm>
          <a:prstGeom prst="rect">
            <a:avLst/>
          </a:prstGeom>
          <a:solidFill>
            <a:schemeClr val="accent1">
              <a:lumMod val="75000"/>
            </a:schemeClr>
          </a:solidFill>
        </p:spPr>
        <p:txBody>
          <a:bodyPr wrap="square" rtlCol="0">
            <a:spAutoFit/>
          </a:bodyPr>
          <a:lstStyle/>
          <a:p>
            <a:r>
              <a:rPr lang="en-US" sz="2800" dirty="0">
                <a:solidFill>
                  <a:schemeClr val="bg1"/>
                </a:solidFill>
              </a:rPr>
              <a:t>Displays member payments from 2011 to current.</a:t>
            </a:r>
          </a:p>
        </p:txBody>
      </p:sp>
      <p:sp>
        <p:nvSpPr>
          <p:cNvPr id="13" name="Oval 12">
            <a:extLst>
              <a:ext uri="{FF2B5EF4-FFF2-40B4-BE49-F238E27FC236}">
                <a16:creationId xmlns:a16="http://schemas.microsoft.com/office/drawing/2014/main" id="{F579E8A9-C4B3-B704-D85C-E78B72CF11EB}"/>
              </a:ext>
            </a:extLst>
          </p:cNvPr>
          <p:cNvSpPr/>
          <p:nvPr/>
        </p:nvSpPr>
        <p:spPr>
          <a:xfrm>
            <a:off x="15303667" y="1957252"/>
            <a:ext cx="2036596" cy="11694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833D027-FCF5-C80D-3C63-55EA8BFC3452}"/>
              </a:ext>
            </a:extLst>
          </p:cNvPr>
          <p:cNvPicPr>
            <a:picLocks noChangeAspect="1"/>
          </p:cNvPicPr>
          <p:nvPr/>
        </p:nvPicPr>
        <p:blipFill>
          <a:blip r:embed="rId4"/>
          <a:stretch>
            <a:fillRect/>
          </a:stretch>
        </p:blipFill>
        <p:spPr>
          <a:xfrm>
            <a:off x="131380" y="4486285"/>
            <a:ext cx="17076300" cy="5791821"/>
          </a:xfrm>
          <a:prstGeom prst="rect">
            <a:avLst/>
          </a:prstGeom>
        </p:spPr>
      </p:pic>
      <p:grpSp>
        <p:nvGrpSpPr>
          <p:cNvPr id="25" name="Group 24">
            <a:extLst>
              <a:ext uri="{FF2B5EF4-FFF2-40B4-BE49-F238E27FC236}">
                <a16:creationId xmlns:a16="http://schemas.microsoft.com/office/drawing/2014/main" id="{75B4FE84-2720-A632-3326-4F3D3821E2BB}"/>
              </a:ext>
            </a:extLst>
          </p:cNvPr>
          <p:cNvGrpSpPr/>
          <p:nvPr/>
        </p:nvGrpSpPr>
        <p:grpSpPr>
          <a:xfrm>
            <a:off x="7142778" y="2520350"/>
            <a:ext cx="4360110" cy="4211752"/>
            <a:chOff x="3356098" y="1653865"/>
            <a:chExt cx="4474872" cy="4310032"/>
          </a:xfrm>
          <a:effectLst>
            <a:glow rad="228600">
              <a:schemeClr val="accent3">
                <a:satMod val="175000"/>
                <a:alpha val="40000"/>
              </a:schemeClr>
            </a:glow>
          </a:effectLst>
        </p:grpSpPr>
        <p:sp>
          <p:nvSpPr>
            <p:cNvPr id="26" name="Oval 25">
              <a:extLst>
                <a:ext uri="{FF2B5EF4-FFF2-40B4-BE49-F238E27FC236}">
                  <a16:creationId xmlns:a16="http://schemas.microsoft.com/office/drawing/2014/main" id="{D699A062-8690-9C8B-0FE0-4BBE86A55BAF}"/>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27" name="Picture 26">
              <a:extLst>
                <a:ext uri="{FF2B5EF4-FFF2-40B4-BE49-F238E27FC236}">
                  <a16:creationId xmlns:a16="http://schemas.microsoft.com/office/drawing/2014/main" id="{60F32B54-8F09-93EB-F79D-6D25F1F8E2A8}"/>
                </a:ext>
              </a:extLst>
            </p:cNvPr>
            <p:cNvPicPr>
              <a:picLocks noChangeAspect="1"/>
            </p:cNvPicPr>
            <p:nvPr/>
          </p:nvPicPr>
          <p:blipFill>
            <a:blip r:embed="rId5"/>
            <a:stretch>
              <a:fillRect/>
            </a:stretch>
          </p:blipFill>
          <p:spPr>
            <a:xfrm>
              <a:off x="5773613" y="1653865"/>
              <a:ext cx="2057357" cy="4310032"/>
            </a:xfrm>
            <a:prstGeom prst="rect">
              <a:avLst/>
            </a:prstGeom>
          </p:spPr>
        </p:pic>
        <p:cxnSp>
          <p:nvCxnSpPr>
            <p:cNvPr id="28" name="Straight Arrow Connector 27">
              <a:extLst>
                <a:ext uri="{FF2B5EF4-FFF2-40B4-BE49-F238E27FC236}">
                  <a16:creationId xmlns:a16="http://schemas.microsoft.com/office/drawing/2014/main" id="{9B9F7670-AA78-DB1A-BECF-90B3E5F8BCDC}"/>
                </a:ext>
              </a:extLst>
            </p:cNvPr>
            <p:cNvCxnSpPr>
              <a:cxnSpLocks/>
            </p:cNvCxnSpPr>
            <p:nvPr/>
          </p:nvCxnSpPr>
          <p:spPr>
            <a:xfrm flipV="1">
              <a:off x="4776269" y="2364422"/>
              <a:ext cx="1109760" cy="14638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81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BC1C4-EFA0-CD7B-C1F2-16C3B4509C32}"/>
              </a:ext>
            </a:extLst>
          </p:cNvPr>
          <p:cNvPicPr>
            <a:picLocks noChangeAspect="1"/>
          </p:cNvPicPr>
          <p:nvPr/>
        </p:nvPicPr>
        <p:blipFill>
          <a:blip r:embed="rId4"/>
          <a:stretch>
            <a:fillRect/>
          </a:stretch>
        </p:blipFill>
        <p:spPr>
          <a:xfrm>
            <a:off x="301473" y="485455"/>
            <a:ext cx="16920198" cy="5715319"/>
          </a:xfrm>
          <a:prstGeom prst="rect">
            <a:avLst/>
          </a:prstGeom>
        </p:spPr>
      </p:pic>
    </p:spTree>
    <p:custDataLst>
      <p:tags r:id="rId1"/>
    </p:custDataLst>
    <p:extLst>
      <p:ext uri="{BB962C8B-B14F-4D97-AF65-F5344CB8AC3E}">
        <p14:creationId xmlns:p14="http://schemas.microsoft.com/office/powerpoint/2010/main" val="35816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EC8C-AA79-AE79-C9CF-935114FB71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5C5AEE-129E-A342-0249-5D0CC760B208}"/>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10C1FC54-2302-4EFC-731E-AC3AE086ED82}"/>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2" name="Picture 1">
            <a:extLst>
              <a:ext uri="{FF2B5EF4-FFF2-40B4-BE49-F238E27FC236}">
                <a16:creationId xmlns:a16="http://schemas.microsoft.com/office/drawing/2014/main" id="{428B6E47-CD4F-F77C-689C-8B7C94E0B6AD}"/>
              </a:ext>
            </a:extLst>
          </p:cNvPr>
          <p:cNvPicPr>
            <a:picLocks noChangeAspect="1"/>
          </p:cNvPicPr>
          <p:nvPr/>
        </p:nvPicPr>
        <p:blipFill>
          <a:blip r:embed="rId6"/>
          <a:stretch>
            <a:fillRect/>
          </a:stretch>
        </p:blipFill>
        <p:spPr>
          <a:xfrm>
            <a:off x="4826731" y="1579007"/>
            <a:ext cx="6908069" cy="8082721"/>
          </a:xfrm>
          <a:prstGeom prst="rect">
            <a:avLst/>
          </a:prstGeom>
        </p:spPr>
      </p:pic>
      <p:pic>
        <p:nvPicPr>
          <p:cNvPr id="7" name="Picture 6">
            <a:extLst>
              <a:ext uri="{FF2B5EF4-FFF2-40B4-BE49-F238E27FC236}">
                <a16:creationId xmlns:a16="http://schemas.microsoft.com/office/drawing/2014/main" id="{FC808F84-8D27-3D0D-CA1A-465752889A5A}"/>
              </a:ext>
            </a:extLst>
          </p:cNvPr>
          <p:cNvPicPr>
            <a:picLocks noChangeAspect="1"/>
          </p:cNvPicPr>
          <p:nvPr/>
        </p:nvPicPr>
        <p:blipFill>
          <a:blip r:embed="rId7"/>
          <a:stretch>
            <a:fillRect/>
          </a:stretch>
        </p:blipFill>
        <p:spPr>
          <a:xfrm>
            <a:off x="4787096" y="802699"/>
            <a:ext cx="8582537" cy="8631191"/>
          </a:xfrm>
          <a:prstGeom prst="rect">
            <a:avLst/>
          </a:prstGeom>
        </p:spPr>
      </p:pic>
      <p:pic>
        <p:nvPicPr>
          <p:cNvPr id="4" name="Picture 3">
            <a:extLst>
              <a:ext uri="{FF2B5EF4-FFF2-40B4-BE49-F238E27FC236}">
                <a16:creationId xmlns:a16="http://schemas.microsoft.com/office/drawing/2014/main" id="{82951C53-1802-A0CF-F7F4-78B13C92D309}"/>
              </a:ext>
            </a:extLst>
          </p:cNvPr>
          <p:cNvPicPr>
            <a:picLocks noChangeAspect="1"/>
          </p:cNvPicPr>
          <p:nvPr/>
        </p:nvPicPr>
        <p:blipFill>
          <a:blip r:embed="rId8"/>
          <a:stretch>
            <a:fillRect/>
          </a:stretch>
        </p:blipFill>
        <p:spPr>
          <a:xfrm>
            <a:off x="1712804" y="522174"/>
            <a:ext cx="3136064" cy="7988811"/>
          </a:xfrm>
          <a:prstGeom prst="rect">
            <a:avLst/>
          </a:prstGeom>
        </p:spPr>
      </p:pic>
      <p:pic>
        <p:nvPicPr>
          <p:cNvPr id="8" name="Picture 7">
            <a:extLst>
              <a:ext uri="{FF2B5EF4-FFF2-40B4-BE49-F238E27FC236}">
                <a16:creationId xmlns:a16="http://schemas.microsoft.com/office/drawing/2014/main" id="{CE04CE00-5764-E09A-A859-DA9D95A066B1}"/>
              </a:ext>
            </a:extLst>
          </p:cNvPr>
          <p:cNvPicPr>
            <a:picLocks noChangeAspect="1"/>
          </p:cNvPicPr>
          <p:nvPr/>
        </p:nvPicPr>
        <p:blipFill>
          <a:blip r:embed="rId9"/>
          <a:stretch>
            <a:fillRect/>
          </a:stretch>
        </p:blipFill>
        <p:spPr>
          <a:xfrm>
            <a:off x="5098606" y="1439553"/>
            <a:ext cx="9321919" cy="4046847"/>
          </a:xfrm>
          <a:prstGeom prst="rect">
            <a:avLst/>
          </a:prstGeom>
          <a:effectLst>
            <a:glow rad="101600">
              <a:srgbClr val="92D050">
                <a:alpha val="60000"/>
              </a:srgbClr>
            </a:glow>
          </a:effectLst>
        </p:spPr>
      </p:pic>
      <p:sp>
        <p:nvSpPr>
          <p:cNvPr id="9" name="Arrow: Right 8">
            <a:extLst>
              <a:ext uri="{FF2B5EF4-FFF2-40B4-BE49-F238E27FC236}">
                <a16:creationId xmlns:a16="http://schemas.microsoft.com/office/drawing/2014/main" id="{AF65AC3A-B3F0-EABC-B07B-10EEEF27D7B6}"/>
              </a:ext>
            </a:extLst>
          </p:cNvPr>
          <p:cNvSpPr/>
          <p:nvPr/>
        </p:nvSpPr>
        <p:spPr>
          <a:xfrm>
            <a:off x="4326285" y="4271358"/>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8868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21092-E5DF-339C-C350-1D5A3F43D4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AEC131-91E0-A1B2-6A6F-AC18863E65A0}"/>
              </a:ext>
            </a:extLst>
          </p:cNvPr>
          <p:cNvPicPr>
            <a:picLocks noChangeAspect="1"/>
          </p:cNvPicPr>
          <p:nvPr/>
        </p:nvPicPr>
        <p:blipFill>
          <a:blip r:embed="rId3"/>
          <a:stretch>
            <a:fillRect/>
          </a:stretch>
        </p:blipFill>
        <p:spPr>
          <a:xfrm>
            <a:off x="0" y="178965"/>
            <a:ext cx="17049713" cy="6036305"/>
          </a:xfrm>
          <a:prstGeom prst="rect">
            <a:avLst/>
          </a:prstGeom>
        </p:spPr>
      </p:pic>
      <p:sp>
        <p:nvSpPr>
          <p:cNvPr id="6" name="Text Placeholder 5">
            <a:extLst>
              <a:ext uri="{FF2B5EF4-FFF2-40B4-BE49-F238E27FC236}">
                <a16:creationId xmlns:a16="http://schemas.microsoft.com/office/drawing/2014/main" id="{BF2F28A5-DD6B-4FC6-1A0D-24865E3591D2}"/>
              </a:ext>
            </a:extLst>
          </p:cNvPr>
          <p:cNvSpPr>
            <a:spLocks noGrp="1"/>
          </p:cNvSpPr>
          <p:nvPr>
            <p:ph type="body" sz="quarter" idx="10"/>
          </p:nvPr>
        </p:nvSpPr>
        <p:spPr/>
        <p:txBody>
          <a:bodyPr>
            <a:normAutofit lnSpcReduction="10000"/>
          </a:bodyPr>
          <a:lstStyle/>
          <a:p>
            <a:r>
              <a:rPr lang="en-US"/>
              <a:t>PAID MEMBERS</a:t>
            </a:r>
          </a:p>
        </p:txBody>
      </p:sp>
      <p:sp>
        <p:nvSpPr>
          <p:cNvPr id="22" name="TextBox 21">
            <a:extLst>
              <a:ext uri="{FF2B5EF4-FFF2-40B4-BE49-F238E27FC236}">
                <a16:creationId xmlns:a16="http://schemas.microsoft.com/office/drawing/2014/main" id="{140C60C7-35BE-0365-FE83-FC5F2E35F191}"/>
              </a:ext>
            </a:extLst>
          </p:cNvPr>
          <p:cNvSpPr txBox="1"/>
          <p:nvPr/>
        </p:nvSpPr>
        <p:spPr>
          <a:xfrm>
            <a:off x="4638675" y="758126"/>
            <a:ext cx="9697649" cy="954107"/>
          </a:xfrm>
          <a:prstGeom prst="rect">
            <a:avLst/>
          </a:prstGeom>
          <a:solidFill>
            <a:schemeClr val="accent1">
              <a:lumMod val="75000"/>
            </a:schemeClr>
          </a:solidFill>
        </p:spPr>
        <p:txBody>
          <a:bodyPr wrap="square" rtlCol="0">
            <a:spAutoFit/>
          </a:bodyPr>
          <a:lstStyle/>
          <a:p>
            <a:r>
              <a:rPr lang="en-US" sz="2800" b="1" dirty="0">
                <a:solidFill>
                  <a:schemeClr val="bg1"/>
                </a:solidFill>
              </a:rPr>
              <a:t>Paid members for the current membership year.  Includes members who paid yet transferred out.</a:t>
            </a:r>
          </a:p>
        </p:txBody>
      </p:sp>
      <p:sp>
        <p:nvSpPr>
          <p:cNvPr id="13" name="Oval 12">
            <a:extLst>
              <a:ext uri="{FF2B5EF4-FFF2-40B4-BE49-F238E27FC236}">
                <a16:creationId xmlns:a16="http://schemas.microsoft.com/office/drawing/2014/main" id="{1E46552F-7052-A90D-47C5-2856717407CC}"/>
              </a:ext>
            </a:extLst>
          </p:cNvPr>
          <p:cNvSpPr/>
          <p:nvPr/>
        </p:nvSpPr>
        <p:spPr>
          <a:xfrm>
            <a:off x="15346172" y="3464397"/>
            <a:ext cx="1561880" cy="10263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7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3205EB-3C0E-453A-CEEE-20FDC24077F4}"/>
              </a:ext>
            </a:extLst>
          </p:cNvPr>
          <p:cNvSpPr>
            <a:spLocks noGrp="1"/>
          </p:cNvSpPr>
          <p:nvPr>
            <p:ph type="body" sz="quarter" idx="10"/>
          </p:nvPr>
        </p:nvSpPr>
        <p:spPr/>
        <p:txBody>
          <a:bodyPr/>
          <a:lstStyle/>
          <a:p>
            <a:r>
              <a:rPr lang="en-US" dirty="0"/>
              <a:t>MEMBER INFORMATION AND RESOURCES</a:t>
            </a:r>
          </a:p>
        </p:txBody>
      </p:sp>
    </p:spTree>
    <p:extLst>
      <p:ext uri="{BB962C8B-B14F-4D97-AF65-F5344CB8AC3E}">
        <p14:creationId xmlns:p14="http://schemas.microsoft.com/office/powerpoint/2010/main" val="4174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7BBB-FC30-A96B-799A-D86BA088234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6DE2C20-E84F-6240-ABCD-44F03105DD7F}"/>
              </a:ext>
            </a:extLst>
          </p:cNvPr>
          <p:cNvSpPr>
            <a:spLocks noGrp="1"/>
          </p:cNvSpPr>
          <p:nvPr>
            <p:ph type="body" sz="quarter" idx="10"/>
          </p:nvPr>
        </p:nvSpPr>
        <p:spPr/>
        <p:txBody>
          <a:bodyPr>
            <a:normAutofit lnSpcReduction="10000"/>
          </a:bodyPr>
          <a:lstStyle/>
          <a:p>
            <a:r>
              <a:rPr lang="en-US"/>
              <a:t>PAID MEMBERS</a:t>
            </a:r>
          </a:p>
        </p:txBody>
      </p:sp>
      <p:pic>
        <p:nvPicPr>
          <p:cNvPr id="25" name="Picture 24">
            <a:extLst>
              <a:ext uri="{FF2B5EF4-FFF2-40B4-BE49-F238E27FC236}">
                <a16:creationId xmlns:a16="http://schemas.microsoft.com/office/drawing/2014/main" id="{2B98178C-FCFA-5EDB-B0F5-739A05FDE217}"/>
              </a:ext>
            </a:extLst>
          </p:cNvPr>
          <p:cNvPicPr>
            <a:picLocks noChangeAspect="1"/>
          </p:cNvPicPr>
          <p:nvPr/>
        </p:nvPicPr>
        <p:blipFill>
          <a:blip r:embed="rId3"/>
          <a:stretch>
            <a:fillRect/>
          </a:stretch>
        </p:blipFill>
        <p:spPr>
          <a:xfrm>
            <a:off x="16989900" y="3542630"/>
            <a:ext cx="350363" cy="6210970"/>
          </a:xfrm>
          <a:prstGeom prst="rect">
            <a:avLst/>
          </a:prstGeom>
        </p:spPr>
      </p:pic>
      <p:pic>
        <p:nvPicPr>
          <p:cNvPr id="8" name="Picture 7">
            <a:extLst>
              <a:ext uri="{FF2B5EF4-FFF2-40B4-BE49-F238E27FC236}">
                <a16:creationId xmlns:a16="http://schemas.microsoft.com/office/drawing/2014/main" id="{BC9DA5D0-6DB9-5F5D-B546-187B59BADBBE}"/>
              </a:ext>
            </a:extLst>
          </p:cNvPr>
          <p:cNvPicPr>
            <a:picLocks noChangeAspect="1"/>
          </p:cNvPicPr>
          <p:nvPr/>
        </p:nvPicPr>
        <p:blipFill>
          <a:blip r:embed="rId4"/>
          <a:stretch>
            <a:fillRect/>
          </a:stretch>
        </p:blipFill>
        <p:spPr>
          <a:xfrm>
            <a:off x="28556" y="63722"/>
            <a:ext cx="16830694" cy="4137217"/>
          </a:xfrm>
          <a:prstGeom prst="rect">
            <a:avLst/>
          </a:prstGeom>
        </p:spPr>
      </p:pic>
      <p:pic>
        <p:nvPicPr>
          <p:cNvPr id="11" name="Picture 10">
            <a:extLst>
              <a:ext uri="{FF2B5EF4-FFF2-40B4-BE49-F238E27FC236}">
                <a16:creationId xmlns:a16="http://schemas.microsoft.com/office/drawing/2014/main" id="{2905FD1D-59C2-1DFA-6E35-8A768378AEC7}"/>
              </a:ext>
            </a:extLst>
          </p:cNvPr>
          <p:cNvPicPr>
            <a:picLocks noChangeAspect="1"/>
          </p:cNvPicPr>
          <p:nvPr/>
        </p:nvPicPr>
        <p:blipFill>
          <a:blip r:embed="rId5"/>
          <a:stretch>
            <a:fillRect/>
          </a:stretch>
        </p:blipFill>
        <p:spPr>
          <a:xfrm>
            <a:off x="107868" y="4200939"/>
            <a:ext cx="16722826" cy="9125819"/>
          </a:xfrm>
          <a:prstGeom prst="rect">
            <a:avLst/>
          </a:prstGeom>
        </p:spPr>
      </p:pic>
      <p:grpSp>
        <p:nvGrpSpPr>
          <p:cNvPr id="12" name="Group 11">
            <a:extLst>
              <a:ext uri="{FF2B5EF4-FFF2-40B4-BE49-F238E27FC236}">
                <a16:creationId xmlns:a16="http://schemas.microsoft.com/office/drawing/2014/main" id="{421E18F6-D240-0018-3DFF-FC30A4C048DF}"/>
              </a:ext>
            </a:extLst>
          </p:cNvPr>
          <p:cNvGrpSpPr/>
          <p:nvPr/>
        </p:nvGrpSpPr>
        <p:grpSpPr>
          <a:xfrm>
            <a:off x="7010256" y="3199961"/>
            <a:ext cx="4360110" cy="4211752"/>
            <a:chOff x="3356098" y="1653865"/>
            <a:chExt cx="4474872" cy="4310032"/>
          </a:xfrm>
          <a:effectLst>
            <a:glow rad="228600">
              <a:schemeClr val="accent3">
                <a:satMod val="175000"/>
                <a:alpha val="40000"/>
              </a:schemeClr>
            </a:glow>
          </a:effectLst>
        </p:grpSpPr>
        <p:sp>
          <p:nvSpPr>
            <p:cNvPr id="14" name="Oval 13">
              <a:extLst>
                <a:ext uri="{FF2B5EF4-FFF2-40B4-BE49-F238E27FC236}">
                  <a16:creationId xmlns:a16="http://schemas.microsoft.com/office/drawing/2014/main" id="{2BF7358B-01C5-BFB2-F6DC-AC0A356344EC}"/>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5" name="Picture 14">
              <a:extLst>
                <a:ext uri="{FF2B5EF4-FFF2-40B4-BE49-F238E27FC236}">
                  <a16:creationId xmlns:a16="http://schemas.microsoft.com/office/drawing/2014/main" id="{3A19C46A-983B-8596-EF61-ACA36908E810}"/>
                </a:ext>
              </a:extLst>
            </p:cNvPr>
            <p:cNvPicPr>
              <a:picLocks noChangeAspect="1"/>
            </p:cNvPicPr>
            <p:nvPr/>
          </p:nvPicPr>
          <p:blipFill>
            <a:blip r:embed="rId6"/>
            <a:stretch>
              <a:fillRect/>
            </a:stretch>
          </p:blipFill>
          <p:spPr>
            <a:xfrm>
              <a:off x="5773613" y="1653865"/>
              <a:ext cx="2057357" cy="4310032"/>
            </a:xfrm>
            <a:prstGeom prst="rect">
              <a:avLst/>
            </a:prstGeom>
          </p:spPr>
        </p:pic>
        <p:cxnSp>
          <p:nvCxnSpPr>
            <p:cNvPr id="16" name="Straight Arrow Connector 15">
              <a:extLst>
                <a:ext uri="{FF2B5EF4-FFF2-40B4-BE49-F238E27FC236}">
                  <a16:creationId xmlns:a16="http://schemas.microsoft.com/office/drawing/2014/main" id="{70BAC693-E0FD-D4A4-2AA5-6AD7A73CDE4C}"/>
                </a:ext>
              </a:extLst>
            </p:cNvPr>
            <p:cNvCxnSpPr>
              <a:cxnSpLocks/>
            </p:cNvCxnSpPr>
            <p:nvPr/>
          </p:nvCxnSpPr>
          <p:spPr>
            <a:xfrm flipV="1">
              <a:off x="4776269" y="2364422"/>
              <a:ext cx="1109760" cy="14638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644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24DEFE-F274-6BE8-7973-093736255A75}"/>
              </a:ext>
            </a:extLst>
          </p:cNvPr>
          <p:cNvSpPr txBox="1"/>
          <p:nvPr/>
        </p:nvSpPr>
        <p:spPr>
          <a:xfrm>
            <a:off x="357186" y="215852"/>
            <a:ext cx="16535253" cy="1446550"/>
          </a:xfrm>
          <a:prstGeom prst="rect">
            <a:avLst/>
          </a:prstGeom>
          <a:solidFill>
            <a:schemeClr val="accent1">
              <a:lumMod val="75000"/>
            </a:schemeClr>
          </a:solidFill>
        </p:spPr>
        <p:txBody>
          <a:bodyPr wrap="square" rtlCol="0">
            <a:spAutoFit/>
          </a:bodyPr>
          <a:lstStyle/>
          <a:p>
            <a:r>
              <a:rPr lang="en-US" sz="3600" b="0" i="0" dirty="0">
                <a:solidFill>
                  <a:schemeClr val="bg1"/>
                </a:solidFill>
                <a:effectLst/>
                <a:latin typeface="Times New Roman" panose="02020603050405020304" pitchFamily="18" charset="0"/>
                <a:cs typeface="Times New Roman" panose="02020603050405020304" pitchFamily="18" charset="0"/>
              </a:rPr>
              <a:t>Both Encumbered and Unencumbered HQ transfers are included in this report. Please check with your department to see what counts towards annual membership goals. </a:t>
            </a:r>
            <a:endParaRPr lang="en-US" sz="3600" i="0"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p:txBody>
      </p:sp>
      <p:pic>
        <p:nvPicPr>
          <p:cNvPr id="6" name="Picture 5">
            <a:extLst>
              <a:ext uri="{FF2B5EF4-FFF2-40B4-BE49-F238E27FC236}">
                <a16:creationId xmlns:a16="http://schemas.microsoft.com/office/drawing/2014/main" id="{C12FE16E-0FEA-0DEA-05FE-033E625BC81E}"/>
              </a:ext>
            </a:extLst>
          </p:cNvPr>
          <p:cNvPicPr>
            <a:picLocks noChangeAspect="1"/>
          </p:cNvPicPr>
          <p:nvPr/>
        </p:nvPicPr>
        <p:blipFill>
          <a:blip r:embed="rId4"/>
          <a:stretch>
            <a:fillRect/>
          </a:stretch>
        </p:blipFill>
        <p:spPr>
          <a:xfrm>
            <a:off x="357187" y="1820223"/>
            <a:ext cx="16625888" cy="6895198"/>
          </a:xfrm>
          <a:prstGeom prst="rect">
            <a:avLst/>
          </a:prstGeom>
        </p:spPr>
      </p:pic>
      <p:pic>
        <p:nvPicPr>
          <p:cNvPr id="9" name="Picture 8">
            <a:extLst>
              <a:ext uri="{FF2B5EF4-FFF2-40B4-BE49-F238E27FC236}">
                <a16:creationId xmlns:a16="http://schemas.microsoft.com/office/drawing/2014/main" id="{0E9AAA3C-B3AD-8618-F709-62B32542654C}"/>
              </a:ext>
            </a:extLst>
          </p:cNvPr>
          <p:cNvPicPr>
            <a:picLocks noChangeAspect="1"/>
          </p:cNvPicPr>
          <p:nvPr/>
        </p:nvPicPr>
        <p:blipFill>
          <a:blip r:embed="rId5"/>
          <a:stretch>
            <a:fillRect/>
          </a:stretch>
        </p:blipFill>
        <p:spPr>
          <a:xfrm>
            <a:off x="10323443" y="1745170"/>
            <a:ext cx="6370775" cy="7792578"/>
          </a:xfrm>
          <a:prstGeom prst="rect">
            <a:avLst/>
          </a:prstGeom>
          <a:effectLst>
            <a:glow rad="228600">
              <a:schemeClr val="accent5">
                <a:satMod val="175000"/>
                <a:alpha val="40000"/>
              </a:schemeClr>
            </a:glow>
          </a:effectLst>
        </p:spPr>
      </p:pic>
      <p:sp>
        <p:nvSpPr>
          <p:cNvPr id="2" name="Rectangle: Rounded Corners 1">
            <a:extLst>
              <a:ext uri="{FF2B5EF4-FFF2-40B4-BE49-F238E27FC236}">
                <a16:creationId xmlns:a16="http://schemas.microsoft.com/office/drawing/2014/main" id="{33F9C6EA-98A6-38E8-D13E-5E94A038BB3E}"/>
              </a:ext>
            </a:extLst>
          </p:cNvPr>
          <p:cNvSpPr/>
          <p:nvPr/>
        </p:nvSpPr>
        <p:spPr>
          <a:xfrm>
            <a:off x="239151" y="5148775"/>
            <a:ext cx="2560320" cy="422031"/>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964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C045A-2104-CF35-277F-1B0A135D59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A67150-266D-9B04-44C4-3A8AF0C10428}"/>
              </a:ext>
            </a:extLst>
          </p:cNvPr>
          <p:cNvPicPr>
            <a:picLocks noChangeAspect="1"/>
          </p:cNvPicPr>
          <p:nvPr/>
        </p:nvPicPr>
        <p:blipFill>
          <a:blip r:embed="rId4"/>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C050B779-5163-4F05-C341-8A452056F6EF}"/>
              </a:ext>
            </a:extLst>
          </p:cNvPr>
          <p:cNvPicPr>
            <a:picLocks noChangeAspect="1"/>
          </p:cNvPicPr>
          <p:nvPr/>
        </p:nvPicPr>
        <p:blipFill>
          <a:blip r:embed="rId5"/>
          <a:stretch>
            <a:fillRect/>
          </a:stretch>
        </p:blipFill>
        <p:spPr>
          <a:xfrm>
            <a:off x="4848868" y="200983"/>
            <a:ext cx="8582537" cy="8631191"/>
          </a:xfrm>
          <a:prstGeom prst="rect">
            <a:avLst/>
          </a:prstGeom>
        </p:spPr>
      </p:pic>
      <p:pic>
        <p:nvPicPr>
          <p:cNvPr id="4" name="Picture 3">
            <a:extLst>
              <a:ext uri="{FF2B5EF4-FFF2-40B4-BE49-F238E27FC236}">
                <a16:creationId xmlns:a16="http://schemas.microsoft.com/office/drawing/2014/main" id="{CDA84EE9-0B41-3A90-D666-AC262919E27A}"/>
              </a:ext>
            </a:extLst>
          </p:cNvPr>
          <p:cNvPicPr>
            <a:picLocks noChangeAspect="1"/>
          </p:cNvPicPr>
          <p:nvPr/>
        </p:nvPicPr>
        <p:blipFill>
          <a:blip r:embed="rId6"/>
          <a:stretch>
            <a:fillRect/>
          </a:stretch>
        </p:blipFill>
        <p:spPr>
          <a:xfrm>
            <a:off x="1712804" y="522174"/>
            <a:ext cx="3136064" cy="7988811"/>
          </a:xfrm>
          <a:prstGeom prst="rect">
            <a:avLst/>
          </a:prstGeom>
        </p:spPr>
      </p:pic>
      <p:pic>
        <p:nvPicPr>
          <p:cNvPr id="8" name="Picture 7">
            <a:extLst>
              <a:ext uri="{FF2B5EF4-FFF2-40B4-BE49-F238E27FC236}">
                <a16:creationId xmlns:a16="http://schemas.microsoft.com/office/drawing/2014/main" id="{CD8D425F-81FE-C3E3-5825-EBF58CF1EA06}"/>
              </a:ext>
            </a:extLst>
          </p:cNvPr>
          <p:cNvPicPr>
            <a:picLocks noChangeAspect="1"/>
          </p:cNvPicPr>
          <p:nvPr/>
        </p:nvPicPr>
        <p:blipFill>
          <a:blip r:embed="rId7"/>
          <a:stretch>
            <a:fillRect/>
          </a:stretch>
        </p:blipFill>
        <p:spPr>
          <a:xfrm>
            <a:off x="5058850" y="1439553"/>
            <a:ext cx="9321919" cy="4046847"/>
          </a:xfrm>
          <a:prstGeom prst="rect">
            <a:avLst/>
          </a:prstGeom>
          <a:effectLst>
            <a:glow rad="101600">
              <a:srgbClr val="92D050">
                <a:alpha val="60000"/>
              </a:srgbClr>
            </a:glow>
          </a:effectLst>
        </p:spPr>
      </p:pic>
      <p:sp>
        <p:nvSpPr>
          <p:cNvPr id="9" name="Arrow: Right 8">
            <a:extLst>
              <a:ext uri="{FF2B5EF4-FFF2-40B4-BE49-F238E27FC236}">
                <a16:creationId xmlns:a16="http://schemas.microsoft.com/office/drawing/2014/main" id="{6EA80823-1DE2-9200-0162-859872651A69}"/>
              </a:ext>
            </a:extLst>
          </p:cNvPr>
          <p:cNvSpPr/>
          <p:nvPr/>
        </p:nvSpPr>
        <p:spPr>
          <a:xfrm>
            <a:off x="4299781" y="4841203"/>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3572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7629D-CEC0-4450-4C75-2C87335456F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34D544-E6F2-31D7-3741-290AA2EFB9EE}"/>
              </a:ext>
            </a:extLst>
          </p:cNvPr>
          <p:cNvPicPr>
            <a:picLocks noChangeAspect="1"/>
          </p:cNvPicPr>
          <p:nvPr/>
        </p:nvPicPr>
        <p:blipFill>
          <a:blip r:embed="rId4"/>
          <a:stretch>
            <a:fillRect/>
          </a:stretch>
        </p:blipFill>
        <p:spPr>
          <a:xfrm>
            <a:off x="0" y="214258"/>
            <a:ext cx="17256856" cy="5103329"/>
          </a:xfrm>
          <a:prstGeom prst="rect">
            <a:avLst/>
          </a:prstGeom>
        </p:spPr>
      </p:pic>
      <p:sp>
        <p:nvSpPr>
          <p:cNvPr id="22" name="TextBox 21">
            <a:extLst>
              <a:ext uri="{FF2B5EF4-FFF2-40B4-BE49-F238E27FC236}">
                <a16:creationId xmlns:a16="http://schemas.microsoft.com/office/drawing/2014/main" id="{E0C066E1-761C-9E52-E238-097B05612EFC}"/>
              </a:ext>
            </a:extLst>
          </p:cNvPr>
          <p:cNvSpPr txBox="1"/>
          <p:nvPr/>
        </p:nvSpPr>
        <p:spPr>
          <a:xfrm>
            <a:off x="326692" y="884735"/>
            <a:ext cx="9697649" cy="523220"/>
          </a:xfrm>
          <a:prstGeom prst="rect">
            <a:avLst/>
          </a:prstGeom>
          <a:solidFill>
            <a:schemeClr val="accent1">
              <a:lumMod val="75000"/>
            </a:schemeClr>
          </a:solidFill>
        </p:spPr>
        <p:txBody>
          <a:bodyPr wrap="square" rtlCol="0">
            <a:spAutoFit/>
          </a:bodyPr>
          <a:lstStyle/>
          <a:p>
            <a:r>
              <a:rPr lang="en-US" sz="2800" b="1" dirty="0">
                <a:solidFill>
                  <a:schemeClr val="bg1"/>
                </a:solidFill>
              </a:rPr>
              <a:t>30 per sheet mailing labels for LGN and SAL members.</a:t>
            </a:r>
          </a:p>
        </p:txBody>
      </p:sp>
      <p:sp>
        <p:nvSpPr>
          <p:cNvPr id="13" name="Oval 12">
            <a:extLst>
              <a:ext uri="{FF2B5EF4-FFF2-40B4-BE49-F238E27FC236}">
                <a16:creationId xmlns:a16="http://schemas.microsoft.com/office/drawing/2014/main" id="{83D9720E-75BC-AAF3-AD8D-8A4A9B7D1B92}"/>
              </a:ext>
            </a:extLst>
          </p:cNvPr>
          <p:cNvSpPr/>
          <p:nvPr/>
        </p:nvSpPr>
        <p:spPr>
          <a:xfrm>
            <a:off x="15336584" y="3491887"/>
            <a:ext cx="1746812" cy="10607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06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extLst>
    <p:ext uri="{6950BFC3-D8DA-4A85-94F7-54DA5524770B}">
      <p188:commentRel xmlns:p188="http://schemas.microsoft.com/office/powerpoint/2018/8/main" r:id="rId3"/>
    </p:ext>
  </p:extLs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402E6-3931-9471-A0DA-044A541147C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4214DC7-FD46-447C-A432-970A32352193}"/>
              </a:ext>
            </a:extLst>
          </p:cNvPr>
          <p:cNvSpPr txBox="1"/>
          <p:nvPr/>
        </p:nvSpPr>
        <p:spPr>
          <a:xfrm>
            <a:off x="308735" y="5349670"/>
            <a:ext cx="9152384" cy="5262979"/>
          </a:xfrm>
          <a:prstGeom prst="rect">
            <a:avLst/>
          </a:prstGeom>
          <a:solidFill>
            <a:schemeClr val="bg1"/>
          </a:solidFill>
        </p:spPr>
        <p:txBody>
          <a:bodyPr wrap="square" rtlCol="0">
            <a:spAutoFit/>
          </a:bodyPr>
          <a:lstStyle/>
          <a:p>
            <a:pPr algn="l"/>
            <a:r>
              <a:rPr lang="en-US" sz="4800" b="1" dirty="0">
                <a:solidFill>
                  <a:schemeClr val="tx1"/>
                </a:solidFill>
                <a:latin typeface="Times New Roman" panose="02020603050405020304" pitchFamily="18" charset="0"/>
                <a:cs typeface="Times New Roman" panose="02020603050405020304" pitchFamily="18" charset="0"/>
              </a:rPr>
              <a:t>Max A Sample</a:t>
            </a:r>
          </a:p>
          <a:p>
            <a:pPr algn="l"/>
            <a:r>
              <a:rPr lang="en-US" sz="4800" b="1" dirty="0">
                <a:solidFill>
                  <a:schemeClr val="tx1"/>
                </a:solidFill>
                <a:latin typeface="Times New Roman" panose="02020603050405020304" pitchFamily="18" charset="0"/>
                <a:cs typeface="Times New Roman" panose="02020603050405020304" pitchFamily="18" charset="0"/>
              </a:rPr>
              <a:t>PO Box 123</a:t>
            </a:r>
          </a:p>
          <a:p>
            <a:pPr algn="l"/>
            <a:r>
              <a:rPr lang="en-US" sz="4800" b="1" dirty="0">
                <a:solidFill>
                  <a:schemeClr val="tx1"/>
                </a:solidFill>
                <a:latin typeface="Times New Roman" panose="02020603050405020304" pitchFamily="18" charset="0"/>
                <a:cs typeface="Times New Roman" panose="02020603050405020304" pitchFamily="18" charset="0"/>
              </a:rPr>
              <a:t>Somewhere, OH  45377-2835</a:t>
            </a:r>
          </a:p>
          <a:p>
            <a:pPr algn="l"/>
            <a:endParaRPr lang="en-US" sz="4800" b="1" dirty="0">
              <a:solidFill>
                <a:schemeClr val="tx1"/>
              </a:solidFill>
              <a:latin typeface="Times New Roman" panose="02020603050405020304" pitchFamily="18" charset="0"/>
              <a:cs typeface="Times New Roman" panose="02020603050405020304" pitchFamily="18" charset="0"/>
            </a:endParaRPr>
          </a:p>
          <a:p>
            <a:pPr algn="l"/>
            <a:r>
              <a:rPr lang="en-US" sz="4800" b="1" dirty="0">
                <a:solidFill>
                  <a:schemeClr val="tx1"/>
                </a:solidFill>
                <a:latin typeface="Times New Roman" panose="02020603050405020304" pitchFamily="18" charset="0"/>
                <a:cs typeface="Times New Roman" panose="02020603050405020304" pitchFamily="18" charset="0"/>
              </a:rPr>
              <a:t>Thomas Sample</a:t>
            </a:r>
          </a:p>
          <a:p>
            <a:pPr algn="l"/>
            <a:r>
              <a:rPr lang="en-US" sz="4800" b="1" dirty="0">
                <a:solidFill>
                  <a:schemeClr val="tx1"/>
                </a:solidFill>
                <a:latin typeface="Times New Roman" panose="02020603050405020304" pitchFamily="18" charset="0"/>
                <a:cs typeface="Times New Roman" panose="02020603050405020304" pitchFamily="18" charset="0"/>
              </a:rPr>
              <a:t>123 Main Street</a:t>
            </a:r>
          </a:p>
          <a:p>
            <a:pPr algn="l"/>
            <a:r>
              <a:rPr lang="en-US" sz="4800" b="1" dirty="0">
                <a:solidFill>
                  <a:schemeClr val="tx1"/>
                </a:solidFill>
                <a:latin typeface="Times New Roman" panose="02020603050405020304" pitchFamily="18" charset="0"/>
                <a:cs typeface="Times New Roman" panose="02020603050405020304" pitchFamily="18" charset="0"/>
              </a:rPr>
              <a:t>Somewhere, OH  45377-2835</a:t>
            </a:r>
          </a:p>
        </p:txBody>
      </p:sp>
      <p:pic>
        <p:nvPicPr>
          <p:cNvPr id="8" name="Picture 7">
            <a:extLst>
              <a:ext uri="{FF2B5EF4-FFF2-40B4-BE49-F238E27FC236}">
                <a16:creationId xmlns:a16="http://schemas.microsoft.com/office/drawing/2014/main" id="{43A7A2AF-A58D-6F33-8525-937DD511471F}"/>
              </a:ext>
            </a:extLst>
          </p:cNvPr>
          <p:cNvPicPr>
            <a:picLocks noChangeAspect="1"/>
          </p:cNvPicPr>
          <p:nvPr/>
        </p:nvPicPr>
        <p:blipFill>
          <a:blip r:embed="rId3"/>
          <a:stretch>
            <a:fillRect/>
          </a:stretch>
        </p:blipFill>
        <p:spPr>
          <a:xfrm>
            <a:off x="0" y="208501"/>
            <a:ext cx="16866166" cy="4814073"/>
          </a:xfrm>
          <a:prstGeom prst="rect">
            <a:avLst/>
          </a:prstGeom>
        </p:spPr>
      </p:pic>
      <p:grpSp>
        <p:nvGrpSpPr>
          <p:cNvPr id="9" name="Group 8">
            <a:extLst>
              <a:ext uri="{FF2B5EF4-FFF2-40B4-BE49-F238E27FC236}">
                <a16:creationId xmlns:a16="http://schemas.microsoft.com/office/drawing/2014/main" id="{02FCFB63-BEF6-DDB9-F0F1-7565958DD8B9}"/>
              </a:ext>
            </a:extLst>
          </p:cNvPr>
          <p:cNvGrpSpPr/>
          <p:nvPr/>
        </p:nvGrpSpPr>
        <p:grpSpPr>
          <a:xfrm>
            <a:off x="7222589" y="4048100"/>
            <a:ext cx="4251386" cy="4211752"/>
            <a:chOff x="3356098" y="1653865"/>
            <a:chExt cx="4363286" cy="4310032"/>
          </a:xfrm>
          <a:effectLst>
            <a:glow rad="228600">
              <a:schemeClr val="accent3">
                <a:satMod val="175000"/>
                <a:alpha val="40000"/>
              </a:schemeClr>
            </a:glow>
          </a:effectLst>
        </p:grpSpPr>
        <p:sp>
          <p:nvSpPr>
            <p:cNvPr id="10" name="Oval 9">
              <a:extLst>
                <a:ext uri="{FF2B5EF4-FFF2-40B4-BE49-F238E27FC236}">
                  <a16:creationId xmlns:a16="http://schemas.microsoft.com/office/drawing/2014/main" id="{335B35E2-B42E-6343-39D8-92A64A32A69A}"/>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3" name="Picture 12">
              <a:extLst>
                <a:ext uri="{FF2B5EF4-FFF2-40B4-BE49-F238E27FC236}">
                  <a16:creationId xmlns:a16="http://schemas.microsoft.com/office/drawing/2014/main" id="{B1C05DBB-84F5-88C6-B447-F7723FE0C670}"/>
                </a:ext>
              </a:extLst>
            </p:cNvPr>
            <p:cNvPicPr>
              <a:picLocks noChangeAspect="1"/>
            </p:cNvPicPr>
            <p:nvPr/>
          </p:nvPicPr>
          <p:blipFill>
            <a:blip r:embed="rId4"/>
            <a:stretch>
              <a:fillRect/>
            </a:stretch>
          </p:blipFill>
          <p:spPr>
            <a:xfrm>
              <a:off x="5662027" y="1653865"/>
              <a:ext cx="2057357" cy="4310032"/>
            </a:xfrm>
            <a:prstGeom prst="rect">
              <a:avLst/>
            </a:prstGeom>
          </p:spPr>
        </p:pic>
        <p:cxnSp>
          <p:nvCxnSpPr>
            <p:cNvPr id="18" name="Straight Arrow Connector 17">
              <a:extLst>
                <a:ext uri="{FF2B5EF4-FFF2-40B4-BE49-F238E27FC236}">
                  <a16:creationId xmlns:a16="http://schemas.microsoft.com/office/drawing/2014/main" id="{43F810D1-1A2D-8AB6-F121-4FB36B1ABD20}"/>
                </a:ext>
              </a:extLst>
            </p:cNvPr>
            <p:cNvCxnSpPr>
              <a:cxnSpLocks/>
            </p:cNvCxnSpPr>
            <p:nvPr/>
          </p:nvCxnSpPr>
          <p:spPr>
            <a:xfrm>
              <a:off x="4664482" y="2637663"/>
              <a:ext cx="1095201" cy="696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17" name="Picture 16">
            <a:extLst>
              <a:ext uri="{FF2B5EF4-FFF2-40B4-BE49-F238E27FC236}">
                <a16:creationId xmlns:a16="http://schemas.microsoft.com/office/drawing/2014/main" id="{BE555F5C-9815-4164-8E14-ED5AA2295E95}"/>
              </a:ext>
            </a:extLst>
          </p:cNvPr>
          <p:cNvPicPr>
            <a:picLocks noChangeAspect="1"/>
          </p:cNvPicPr>
          <p:nvPr/>
        </p:nvPicPr>
        <p:blipFill>
          <a:blip r:embed="rId5"/>
          <a:stretch>
            <a:fillRect/>
          </a:stretch>
        </p:blipFill>
        <p:spPr>
          <a:xfrm>
            <a:off x="11752201" y="5169448"/>
            <a:ext cx="4931507" cy="196905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EE8147AB-AA81-A07E-40A2-3F3A344A3AF9}"/>
              </a:ext>
            </a:extLst>
          </p:cNvPr>
          <p:cNvSpPr txBox="1"/>
          <p:nvPr/>
        </p:nvSpPr>
        <p:spPr>
          <a:xfrm>
            <a:off x="12350788" y="4509413"/>
            <a:ext cx="3610426" cy="523220"/>
          </a:xfrm>
          <a:prstGeom prst="rect">
            <a:avLst/>
          </a:prstGeom>
          <a:solidFill>
            <a:schemeClr val="accent1">
              <a:lumMod val="75000"/>
            </a:schemeClr>
          </a:solidFill>
        </p:spPr>
        <p:txBody>
          <a:bodyPr wrap="square" rtlCol="0">
            <a:spAutoFit/>
          </a:bodyPr>
          <a:lstStyle/>
          <a:p>
            <a:r>
              <a:rPr lang="en-US" sz="2800" b="1" dirty="0">
                <a:solidFill>
                  <a:schemeClr val="bg1"/>
                </a:solidFill>
              </a:rPr>
              <a:t>Export to PDF</a:t>
            </a:r>
          </a:p>
        </p:txBody>
      </p:sp>
    </p:spTree>
    <p:extLst>
      <p:ext uri="{BB962C8B-B14F-4D97-AF65-F5344CB8AC3E}">
        <p14:creationId xmlns:p14="http://schemas.microsoft.com/office/powerpoint/2010/main" val="19486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Effect transition="in" filter="fade">
                                      <p:cBhvr>
                                        <p:cTn id="13" dur="1000"/>
                                        <p:tgtEl>
                                          <p:spTgt spid="20"/>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3AFF01-CBA6-28C0-7173-1E533DCF7435}"/>
              </a:ext>
            </a:extLst>
          </p:cNvPr>
          <p:cNvGrpSpPr/>
          <p:nvPr/>
        </p:nvGrpSpPr>
        <p:grpSpPr>
          <a:xfrm>
            <a:off x="692473" y="303391"/>
            <a:ext cx="16264032" cy="9146818"/>
            <a:chOff x="59907" y="349377"/>
            <a:chExt cx="9144000" cy="4841959"/>
          </a:xfrm>
        </p:grpSpPr>
        <p:pic>
          <p:nvPicPr>
            <p:cNvPr id="4" name="Picture 3">
              <a:extLst>
                <a:ext uri="{FF2B5EF4-FFF2-40B4-BE49-F238E27FC236}">
                  <a16:creationId xmlns:a16="http://schemas.microsoft.com/office/drawing/2014/main" id="{4105ABC1-ACD7-407D-ADEC-19AEB5BD3A01}"/>
                </a:ext>
              </a:extLst>
            </p:cNvPr>
            <p:cNvPicPr>
              <a:picLocks noChangeAspect="1"/>
            </p:cNvPicPr>
            <p:nvPr/>
          </p:nvPicPr>
          <p:blipFill>
            <a:blip r:embed="rId4"/>
            <a:stretch>
              <a:fillRect/>
            </a:stretch>
          </p:blipFill>
          <p:spPr>
            <a:xfrm>
              <a:off x="59907" y="349377"/>
              <a:ext cx="9144000" cy="4588765"/>
            </a:xfrm>
            <a:prstGeom prst="rect">
              <a:avLst/>
            </a:prstGeom>
          </p:spPr>
        </p:pic>
        <p:pic>
          <p:nvPicPr>
            <p:cNvPr id="10" name="Picture 9">
              <a:extLst>
                <a:ext uri="{FF2B5EF4-FFF2-40B4-BE49-F238E27FC236}">
                  <a16:creationId xmlns:a16="http://schemas.microsoft.com/office/drawing/2014/main" id="{08E1628C-E957-44E9-9551-DF11CB54AE5D}"/>
                </a:ext>
              </a:extLst>
            </p:cNvPr>
            <p:cNvPicPr>
              <a:picLocks noChangeAspect="1"/>
            </p:cNvPicPr>
            <p:nvPr/>
          </p:nvPicPr>
          <p:blipFill>
            <a:blip r:embed="rId5"/>
            <a:stretch>
              <a:fillRect/>
            </a:stretch>
          </p:blipFill>
          <p:spPr>
            <a:xfrm>
              <a:off x="3519317" y="602570"/>
              <a:ext cx="3744783" cy="4588766"/>
            </a:xfrm>
            <a:prstGeom prst="rect">
              <a:avLst/>
            </a:prstGeom>
          </p:spPr>
        </p:pic>
      </p:grpSp>
      <p:pic>
        <p:nvPicPr>
          <p:cNvPr id="6" name="Picture 5">
            <a:extLst>
              <a:ext uri="{FF2B5EF4-FFF2-40B4-BE49-F238E27FC236}">
                <a16:creationId xmlns:a16="http://schemas.microsoft.com/office/drawing/2014/main" id="{6DE3E658-31A1-7362-296B-2AFAD940168B}"/>
              </a:ext>
            </a:extLst>
          </p:cNvPr>
          <p:cNvPicPr>
            <a:picLocks noChangeAspect="1"/>
          </p:cNvPicPr>
          <p:nvPr/>
        </p:nvPicPr>
        <p:blipFill>
          <a:blip r:embed="rId6"/>
          <a:stretch>
            <a:fillRect/>
          </a:stretch>
        </p:blipFill>
        <p:spPr>
          <a:xfrm>
            <a:off x="11807687" y="391309"/>
            <a:ext cx="5148818" cy="780763"/>
          </a:xfrm>
          <a:prstGeom prst="rect">
            <a:avLst/>
          </a:prstGeom>
          <a:effectLst>
            <a:glow rad="228600">
              <a:schemeClr val="accent5">
                <a:satMod val="175000"/>
                <a:alpha val="40000"/>
              </a:schemeClr>
            </a:glow>
          </a:effectLst>
        </p:spPr>
      </p:pic>
      <p:sp>
        <p:nvSpPr>
          <p:cNvPr id="5" name="Arrow: Right 4">
            <a:extLst>
              <a:ext uri="{FF2B5EF4-FFF2-40B4-BE49-F238E27FC236}">
                <a16:creationId xmlns:a16="http://schemas.microsoft.com/office/drawing/2014/main" id="{1892F8CE-67B3-A402-EE81-613823DBEDE0}"/>
              </a:ext>
            </a:extLst>
          </p:cNvPr>
          <p:cNvSpPr/>
          <p:nvPr/>
        </p:nvSpPr>
        <p:spPr>
          <a:xfrm>
            <a:off x="12230377" y="463335"/>
            <a:ext cx="845854" cy="63671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Tree>
    <p:custDataLst>
      <p:tags r:id="rId1"/>
    </p:custDataLst>
    <p:extLst>
      <p:ext uri="{BB962C8B-B14F-4D97-AF65-F5344CB8AC3E}">
        <p14:creationId xmlns:p14="http://schemas.microsoft.com/office/powerpoint/2010/main" val="35671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 fill="hold"/>
                                        <p:tgtEl>
                                          <p:spTgt spid="6"/>
                                        </p:tgtEl>
                                        <p:attrNameLst>
                                          <p:attrName>ppt_w</p:attrName>
                                        </p:attrNameLst>
                                      </p:cBhvr>
                                      <p:tavLst>
                                        <p:tav tm="0">
                                          <p:val>
                                            <p:fltVal val="0"/>
                                          </p:val>
                                        </p:tav>
                                        <p:tav tm="100000">
                                          <p:val>
                                            <p:strVal val="#ppt_w"/>
                                          </p:val>
                                        </p:tav>
                                      </p:tavLst>
                                    </p:anim>
                                    <p:anim calcmode="lin" valueType="num">
                                      <p:cBhvr>
                                        <p:cTn id="8" dur="10" fill="hold"/>
                                        <p:tgtEl>
                                          <p:spTgt spid="6"/>
                                        </p:tgtEl>
                                        <p:attrNameLst>
                                          <p:attrName>ppt_h</p:attrName>
                                        </p:attrNameLst>
                                      </p:cBhvr>
                                      <p:tavLst>
                                        <p:tav tm="0">
                                          <p:val>
                                            <p:fltVal val="0"/>
                                          </p:val>
                                        </p:tav>
                                        <p:tav tm="100000">
                                          <p:val>
                                            <p:strVal val="#ppt_h"/>
                                          </p:val>
                                        </p:tav>
                                      </p:tavLst>
                                    </p:anim>
                                    <p:animEffect transition="in" filter="fade">
                                      <p:cBhvr>
                                        <p:cTn id="9" dur="10"/>
                                        <p:tgtEl>
                                          <p:spTgt spid="6"/>
                                        </p:tgtEl>
                                      </p:cBhvr>
                                    </p:animEffect>
                                  </p:childTnLst>
                                </p:cTn>
                              </p:par>
                            </p:childTnLst>
                          </p:cTn>
                        </p:par>
                        <p:par>
                          <p:cTn id="10" fill="hold">
                            <p:stCondLst>
                              <p:cond delay="1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8340-402B-5D15-ED50-C79F875039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02EADC-B9AB-2634-5A27-43FCE28DBC92}"/>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5F5ECF90-1A9A-56C0-E0D8-92DAF96D1B33}"/>
              </a:ext>
            </a:extLst>
          </p:cNvPr>
          <p:cNvPicPr>
            <a:picLocks noChangeAspect="1"/>
          </p:cNvPicPr>
          <p:nvPr/>
        </p:nvPicPr>
        <p:blipFill>
          <a:blip r:embed="rId5"/>
          <a:stretch>
            <a:fillRect/>
          </a:stretch>
        </p:blipFill>
        <p:spPr>
          <a:xfrm>
            <a:off x="5008772" y="161925"/>
            <a:ext cx="3857625" cy="571500"/>
          </a:xfrm>
          <a:prstGeom prst="rect">
            <a:avLst/>
          </a:prstGeom>
        </p:spPr>
      </p:pic>
      <p:sp>
        <p:nvSpPr>
          <p:cNvPr id="6" name="Rectangle: Rounded Corners 5">
            <a:extLst>
              <a:ext uri="{FF2B5EF4-FFF2-40B4-BE49-F238E27FC236}">
                <a16:creationId xmlns:a16="http://schemas.microsoft.com/office/drawing/2014/main" id="{091CAA22-E602-6DA3-4527-00DFF4FDCF66}"/>
              </a:ext>
            </a:extLst>
          </p:cNvPr>
          <p:cNvSpPr/>
          <p:nvPr/>
        </p:nvSpPr>
        <p:spPr>
          <a:xfrm>
            <a:off x="5004532" y="6028838"/>
            <a:ext cx="5872015" cy="355920"/>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4" name="Picture 3">
            <a:extLst>
              <a:ext uri="{FF2B5EF4-FFF2-40B4-BE49-F238E27FC236}">
                <a16:creationId xmlns:a16="http://schemas.microsoft.com/office/drawing/2014/main" id="{4B9DEA97-E1BE-BA91-E3BC-0CBAA68ACA75}"/>
              </a:ext>
            </a:extLst>
          </p:cNvPr>
          <p:cNvPicPr>
            <a:picLocks noChangeAspect="1"/>
          </p:cNvPicPr>
          <p:nvPr/>
        </p:nvPicPr>
        <p:blipFill>
          <a:blip r:embed="rId6"/>
          <a:stretch>
            <a:fillRect/>
          </a:stretch>
        </p:blipFill>
        <p:spPr>
          <a:xfrm>
            <a:off x="4826731" y="1579007"/>
            <a:ext cx="6908069" cy="8082721"/>
          </a:xfrm>
          <a:prstGeom prst="rect">
            <a:avLst/>
          </a:prstGeom>
        </p:spPr>
      </p:pic>
      <p:pic>
        <p:nvPicPr>
          <p:cNvPr id="8" name="Picture 7">
            <a:extLst>
              <a:ext uri="{FF2B5EF4-FFF2-40B4-BE49-F238E27FC236}">
                <a16:creationId xmlns:a16="http://schemas.microsoft.com/office/drawing/2014/main" id="{DB21CAE4-5F77-EEC4-4DF2-FD746E6AD94A}"/>
              </a:ext>
            </a:extLst>
          </p:cNvPr>
          <p:cNvPicPr>
            <a:picLocks noChangeAspect="1"/>
          </p:cNvPicPr>
          <p:nvPr/>
        </p:nvPicPr>
        <p:blipFill>
          <a:blip r:embed="rId7"/>
          <a:stretch>
            <a:fillRect/>
          </a:stretch>
        </p:blipFill>
        <p:spPr>
          <a:xfrm>
            <a:off x="4787096" y="802699"/>
            <a:ext cx="8582537" cy="8631191"/>
          </a:xfrm>
          <a:prstGeom prst="rect">
            <a:avLst/>
          </a:prstGeom>
        </p:spPr>
      </p:pic>
      <p:pic>
        <p:nvPicPr>
          <p:cNvPr id="7" name="Picture 6">
            <a:extLst>
              <a:ext uri="{FF2B5EF4-FFF2-40B4-BE49-F238E27FC236}">
                <a16:creationId xmlns:a16="http://schemas.microsoft.com/office/drawing/2014/main" id="{30955713-6B72-978D-124D-FB06F778AAED}"/>
              </a:ext>
            </a:extLst>
          </p:cNvPr>
          <p:cNvPicPr>
            <a:picLocks noChangeAspect="1"/>
          </p:cNvPicPr>
          <p:nvPr/>
        </p:nvPicPr>
        <p:blipFill>
          <a:blip r:embed="rId8"/>
          <a:stretch>
            <a:fillRect/>
          </a:stretch>
        </p:blipFill>
        <p:spPr>
          <a:xfrm>
            <a:off x="1712804" y="522174"/>
            <a:ext cx="3136064" cy="7988811"/>
          </a:xfrm>
          <a:prstGeom prst="rect">
            <a:avLst/>
          </a:prstGeom>
        </p:spPr>
      </p:pic>
      <p:pic>
        <p:nvPicPr>
          <p:cNvPr id="10" name="Picture 9">
            <a:extLst>
              <a:ext uri="{FF2B5EF4-FFF2-40B4-BE49-F238E27FC236}">
                <a16:creationId xmlns:a16="http://schemas.microsoft.com/office/drawing/2014/main" id="{7C87BD2C-399E-8A60-74E6-563A024DE636}"/>
              </a:ext>
            </a:extLst>
          </p:cNvPr>
          <p:cNvPicPr>
            <a:picLocks noChangeAspect="1"/>
          </p:cNvPicPr>
          <p:nvPr/>
        </p:nvPicPr>
        <p:blipFill>
          <a:blip r:embed="rId9"/>
          <a:stretch>
            <a:fillRect/>
          </a:stretch>
        </p:blipFill>
        <p:spPr>
          <a:xfrm>
            <a:off x="5115405" y="3153200"/>
            <a:ext cx="7501984" cy="4263073"/>
          </a:xfrm>
          <a:prstGeom prst="rect">
            <a:avLst/>
          </a:prstGeom>
          <a:effectLst>
            <a:glow rad="101600">
              <a:srgbClr val="92D050">
                <a:alpha val="60000"/>
              </a:srgbClr>
            </a:glow>
          </a:effectLst>
        </p:spPr>
      </p:pic>
      <p:sp>
        <p:nvSpPr>
          <p:cNvPr id="11" name="Arrow: Right 10">
            <a:extLst>
              <a:ext uri="{FF2B5EF4-FFF2-40B4-BE49-F238E27FC236}">
                <a16:creationId xmlns:a16="http://schemas.microsoft.com/office/drawing/2014/main" id="{056DEA2D-D602-DE78-1B60-CD1ECA93B364}"/>
              </a:ext>
            </a:extLst>
          </p:cNvPr>
          <p:cNvSpPr/>
          <p:nvPr/>
        </p:nvSpPr>
        <p:spPr>
          <a:xfrm>
            <a:off x="4216733" y="3556055"/>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4619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E463-1540-994C-36EF-E721A9F0393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F8CF542-7C06-5EEB-0CBD-11696C767D05}"/>
              </a:ext>
            </a:extLst>
          </p:cNvPr>
          <p:cNvSpPr>
            <a:spLocks noGrp="1"/>
          </p:cNvSpPr>
          <p:nvPr>
            <p:ph type="body" sz="quarter" idx="10"/>
          </p:nvPr>
        </p:nvSpPr>
        <p:spPr>
          <a:xfrm>
            <a:off x="-155092" y="133901"/>
            <a:ext cx="5813770" cy="1164811"/>
          </a:xfrm>
          <a:solidFill>
            <a:schemeClr val="bg1"/>
          </a:solidFill>
        </p:spPr>
        <p:txBody>
          <a:bodyPr>
            <a:normAutofit/>
          </a:bodyPr>
          <a:lstStyle/>
          <a:p>
            <a:r>
              <a:rPr lang="en-US" dirty="0"/>
              <a:t>RENEWAL LETTERS</a:t>
            </a:r>
          </a:p>
        </p:txBody>
      </p:sp>
      <p:pic>
        <p:nvPicPr>
          <p:cNvPr id="3" name="Picture 2">
            <a:extLst>
              <a:ext uri="{FF2B5EF4-FFF2-40B4-BE49-F238E27FC236}">
                <a16:creationId xmlns:a16="http://schemas.microsoft.com/office/drawing/2014/main" id="{519981BE-ADB4-9C28-4A3E-1444F6A3DA55}"/>
              </a:ext>
            </a:extLst>
          </p:cNvPr>
          <p:cNvPicPr>
            <a:picLocks noChangeAspect="1"/>
          </p:cNvPicPr>
          <p:nvPr/>
        </p:nvPicPr>
        <p:blipFill>
          <a:blip r:embed="rId3"/>
          <a:stretch>
            <a:fillRect/>
          </a:stretch>
        </p:blipFill>
        <p:spPr>
          <a:xfrm>
            <a:off x="481012" y="269589"/>
            <a:ext cx="16442711" cy="4063872"/>
          </a:xfrm>
          <a:prstGeom prst="rect">
            <a:avLst/>
          </a:prstGeom>
        </p:spPr>
      </p:pic>
      <p:sp>
        <p:nvSpPr>
          <p:cNvPr id="22" name="TextBox 21">
            <a:extLst>
              <a:ext uri="{FF2B5EF4-FFF2-40B4-BE49-F238E27FC236}">
                <a16:creationId xmlns:a16="http://schemas.microsoft.com/office/drawing/2014/main" id="{86927B07-75CC-3669-823C-A75C3ABCE921}"/>
              </a:ext>
            </a:extLst>
          </p:cNvPr>
          <p:cNvSpPr txBox="1"/>
          <p:nvPr/>
        </p:nvSpPr>
        <p:spPr>
          <a:xfrm>
            <a:off x="5799025" y="654602"/>
            <a:ext cx="10803979" cy="954107"/>
          </a:xfrm>
          <a:prstGeom prst="rect">
            <a:avLst/>
          </a:prstGeom>
          <a:solidFill>
            <a:schemeClr val="accent1">
              <a:lumMod val="75000"/>
            </a:schemeClr>
          </a:solidFill>
        </p:spPr>
        <p:txBody>
          <a:bodyPr wrap="square" rtlCol="0">
            <a:spAutoFit/>
          </a:bodyPr>
          <a:lstStyle/>
          <a:p>
            <a:r>
              <a:rPr lang="en-US" sz="2800" b="1" dirty="0">
                <a:solidFill>
                  <a:schemeClr val="bg1"/>
                </a:solidFill>
              </a:rPr>
              <a:t>Pre-written custom letter inviting expired members to renew.  Create labels for your letter using the same filter criteria.</a:t>
            </a:r>
          </a:p>
        </p:txBody>
      </p:sp>
      <p:sp>
        <p:nvSpPr>
          <p:cNvPr id="4" name="Rectangle: Rounded Corners 3">
            <a:extLst>
              <a:ext uri="{FF2B5EF4-FFF2-40B4-BE49-F238E27FC236}">
                <a16:creationId xmlns:a16="http://schemas.microsoft.com/office/drawing/2014/main" id="{0F67FABD-F841-24AD-7133-FC3C0CAF3BA3}"/>
              </a:ext>
            </a:extLst>
          </p:cNvPr>
          <p:cNvSpPr/>
          <p:nvPr/>
        </p:nvSpPr>
        <p:spPr>
          <a:xfrm>
            <a:off x="126910" y="2839008"/>
            <a:ext cx="10130273" cy="1738000"/>
          </a:xfrm>
          <a:prstGeom prst="roundRect">
            <a:avLst/>
          </a:prstGeom>
          <a:noFill/>
          <a:ln w="28575">
            <a:solidFill>
              <a:schemeClr val="accent1"/>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02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6706-AEF2-2DCB-D1A6-312BF1FF1D2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B619C15-EEB1-9E28-57ED-034EA24336D5}"/>
              </a:ext>
            </a:extLst>
          </p:cNvPr>
          <p:cNvSpPr>
            <a:spLocks noGrp="1"/>
          </p:cNvSpPr>
          <p:nvPr>
            <p:ph type="body" sz="quarter" idx="10"/>
          </p:nvPr>
        </p:nvSpPr>
        <p:spPr>
          <a:xfrm>
            <a:off x="-155092" y="133901"/>
            <a:ext cx="5813770" cy="1164811"/>
          </a:xfrm>
          <a:solidFill>
            <a:schemeClr val="bg1"/>
          </a:solidFill>
        </p:spPr>
        <p:txBody>
          <a:bodyPr>
            <a:normAutofit/>
          </a:bodyPr>
          <a:lstStyle/>
          <a:p>
            <a:r>
              <a:rPr lang="en-US" dirty="0"/>
              <a:t>RENEWAL LETTERS</a:t>
            </a:r>
          </a:p>
        </p:txBody>
      </p:sp>
      <p:pic>
        <p:nvPicPr>
          <p:cNvPr id="3" name="Picture 2">
            <a:extLst>
              <a:ext uri="{FF2B5EF4-FFF2-40B4-BE49-F238E27FC236}">
                <a16:creationId xmlns:a16="http://schemas.microsoft.com/office/drawing/2014/main" id="{CA39BE6A-C404-14BB-E6A0-C26FB996B09C}"/>
              </a:ext>
            </a:extLst>
          </p:cNvPr>
          <p:cNvPicPr>
            <a:picLocks noChangeAspect="1"/>
          </p:cNvPicPr>
          <p:nvPr/>
        </p:nvPicPr>
        <p:blipFill>
          <a:blip r:embed="rId3"/>
          <a:stretch>
            <a:fillRect/>
          </a:stretch>
        </p:blipFill>
        <p:spPr>
          <a:xfrm>
            <a:off x="481012" y="269589"/>
            <a:ext cx="16442711" cy="4063872"/>
          </a:xfrm>
          <a:prstGeom prst="rect">
            <a:avLst/>
          </a:prstGeom>
        </p:spPr>
      </p:pic>
      <p:sp>
        <p:nvSpPr>
          <p:cNvPr id="22" name="TextBox 21">
            <a:extLst>
              <a:ext uri="{FF2B5EF4-FFF2-40B4-BE49-F238E27FC236}">
                <a16:creationId xmlns:a16="http://schemas.microsoft.com/office/drawing/2014/main" id="{6E0E612F-C7C0-AFFC-B501-F70279E25549}"/>
              </a:ext>
            </a:extLst>
          </p:cNvPr>
          <p:cNvSpPr txBox="1"/>
          <p:nvPr/>
        </p:nvSpPr>
        <p:spPr>
          <a:xfrm>
            <a:off x="5799025" y="654602"/>
            <a:ext cx="10803979" cy="954107"/>
          </a:xfrm>
          <a:prstGeom prst="rect">
            <a:avLst/>
          </a:prstGeom>
          <a:solidFill>
            <a:schemeClr val="accent1">
              <a:lumMod val="75000"/>
            </a:schemeClr>
          </a:solidFill>
        </p:spPr>
        <p:txBody>
          <a:bodyPr wrap="square" rtlCol="0">
            <a:spAutoFit/>
          </a:bodyPr>
          <a:lstStyle/>
          <a:p>
            <a:r>
              <a:rPr lang="en-US" sz="2800" b="1" dirty="0">
                <a:solidFill>
                  <a:schemeClr val="bg1"/>
                </a:solidFill>
              </a:rPr>
              <a:t>Pre-written custom letter inviting expired members to renew.  Create labels for your letter using the same filter criteria.</a:t>
            </a:r>
          </a:p>
        </p:txBody>
      </p:sp>
      <p:sp>
        <p:nvSpPr>
          <p:cNvPr id="13" name="Oval 12">
            <a:extLst>
              <a:ext uri="{FF2B5EF4-FFF2-40B4-BE49-F238E27FC236}">
                <a16:creationId xmlns:a16="http://schemas.microsoft.com/office/drawing/2014/main" id="{BCA2EE00-5C96-4829-6628-2BDD20AE7346}"/>
              </a:ext>
            </a:extLst>
          </p:cNvPr>
          <p:cNvSpPr/>
          <p:nvPr/>
        </p:nvSpPr>
        <p:spPr>
          <a:xfrm>
            <a:off x="15176911" y="3123351"/>
            <a:ext cx="1746812" cy="106075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CD87B7-FB14-BB30-423F-39490791E3BF}"/>
              </a:ext>
            </a:extLst>
          </p:cNvPr>
          <p:cNvPicPr>
            <a:picLocks noChangeAspect="1"/>
          </p:cNvPicPr>
          <p:nvPr/>
        </p:nvPicPr>
        <p:blipFill>
          <a:blip r:embed="rId4"/>
          <a:stretch>
            <a:fillRect/>
          </a:stretch>
        </p:blipFill>
        <p:spPr>
          <a:xfrm>
            <a:off x="5493284" y="3900999"/>
            <a:ext cx="4855933" cy="2618396"/>
          </a:xfrm>
          <a:prstGeom prst="rect">
            <a:avLst/>
          </a:prstGeom>
          <a:effectLst>
            <a:glow rad="228600">
              <a:schemeClr val="accent3">
                <a:satMod val="175000"/>
                <a:alpha val="40000"/>
              </a:schemeClr>
            </a:glow>
          </a:effectLst>
        </p:spPr>
      </p:pic>
      <p:pic>
        <p:nvPicPr>
          <p:cNvPr id="12" name="Picture 11">
            <a:extLst>
              <a:ext uri="{FF2B5EF4-FFF2-40B4-BE49-F238E27FC236}">
                <a16:creationId xmlns:a16="http://schemas.microsoft.com/office/drawing/2014/main" id="{70B7ADCE-330A-9AE2-9060-3BDC0FD305FF}"/>
              </a:ext>
            </a:extLst>
          </p:cNvPr>
          <p:cNvPicPr>
            <a:picLocks noChangeAspect="1"/>
          </p:cNvPicPr>
          <p:nvPr/>
        </p:nvPicPr>
        <p:blipFill>
          <a:blip r:embed="rId5"/>
          <a:stretch>
            <a:fillRect/>
          </a:stretch>
        </p:blipFill>
        <p:spPr>
          <a:xfrm>
            <a:off x="10746782" y="4469149"/>
            <a:ext cx="3199899" cy="282460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52208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56396D0-ECEE-4E9B-E7F9-3EABD62F7D2B}"/>
              </a:ext>
            </a:extLst>
          </p:cNvPr>
          <p:cNvGrpSpPr/>
          <p:nvPr/>
        </p:nvGrpSpPr>
        <p:grpSpPr>
          <a:xfrm>
            <a:off x="1619331" y="59088"/>
            <a:ext cx="14249502" cy="8705595"/>
            <a:chOff x="1619331" y="59088"/>
            <a:chExt cx="14249502" cy="8705595"/>
          </a:xfrm>
        </p:grpSpPr>
        <p:pic>
          <p:nvPicPr>
            <p:cNvPr id="6" name="Picture 5">
              <a:extLst>
                <a:ext uri="{FF2B5EF4-FFF2-40B4-BE49-F238E27FC236}">
                  <a16:creationId xmlns:a16="http://schemas.microsoft.com/office/drawing/2014/main" id="{225767D3-E886-1117-F251-E87D9A15DEB9}"/>
                </a:ext>
              </a:extLst>
            </p:cNvPr>
            <p:cNvPicPr>
              <a:picLocks noChangeAspect="1"/>
            </p:cNvPicPr>
            <p:nvPr/>
          </p:nvPicPr>
          <p:blipFill>
            <a:blip r:embed="rId4"/>
            <a:stretch>
              <a:fillRect/>
            </a:stretch>
          </p:blipFill>
          <p:spPr>
            <a:xfrm>
              <a:off x="1680309" y="59088"/>
              <a:ext cx="14127547" cy="4001058"/>
            </a:xfrm>
            <a:prstGeom prst="rect">
              <a:avLst/>
            </a:prstGeom>
          </p:spPr>
        </p:pic>
        <p:pic>
          <p:nvPicPr>
            <p:cNvPr id="12" name="Picture 11">
              <a:extLst>
                <a:ext uri="{FF2B5EF4-FFF2-40B4-BE49-F238E27FC236}">
                  <a16:creationId xmlns:a16="http://schemas.microsoft.com/office/drawing/2014/main" id="{958BD26E-41A7-86CC-CC39-7FC72A861B54}"/>
                </a:ext>
              </a:extLst>
            </p:cNvPr>
            <p:cNvPicPr>
              <a:picLocks noChangeAspect="1"/>
            </p:cNvPicPr>
            <p:nvPr/>
          </p:nvPicPr>
          <p:blipFill>
            <a:blip r:embed="rId5"/>
            <a:stretch>
              <a:fillRect/>
            </a:stretch>
          </p:blipFill>
          <p:spPr>
            <a:xfrm>
              <a:off x="1619331" y="3467342"/>
              <a:ext cx="14249502" cy="5297341"/>
            </a:xfrm>
            <a:prstGeom prst="rect">
              <a:avLst/>
            </a:prstGeom>
          </p:spPr>
        </p:pic>
        <p:sp>
          <p:nvSpPr>
            <p:cNvPr id="7" name="TextBox 6">
              <a:extLst>
                <a:ext uri="{FF2B5EF4-FFF2-40B4-BE49-F238E27FC236}">
                  <a16:creationId xmlns:a16="http://schemas.microsoft.com/office/drawing/2014/main" id="{BB79F74A-6AA3-1F4C-8524-3CFA1C6F58C4}"/>
                </a:ext>
              </a:extLst>
            </p:cNvPr>
            <p:cNvSpPr txBox="1"/>
            <p:nvPr/>
          </p:nvSpPr>
          <p:spPr>
            <a:xfrm>
              <a:off x="6598137" y="5585597"/>
              <a:ext cx="4291890" cy="954107"/>
            </a:xfrm>
            <a:prstGeom prst="rect">
              <a:avLst/>
            </a:prstGeom>
            <a:solidFill>
              <a:schemeClr val="bg1"/>
            </a:solidFill>
            <a:ln>
              <a:solidFill>
                <a:schemeClr val="bg1"/>
              </a:solidFill>
            </a:ln>
          </p:spPr>
          <p:txBody>
            <a:bodyPr wrap="square" rtlCol="0">
              <a:spAutoFit/>
            </a:bodyPr>
            <a:lstStyle/>
            <a:p>
              <a:r>
                <a:rPr lang="en-US" sz="2800" b="1" dirty="0"/>
                <a:t>Sarah Example</a:t>
              </a:r>
            </a:p>
            <a:p>
              <a:r>
                <a:rPr lang="en-US" sz="2800" b="1" dirty="0"/>
                <a:t>We want you back!</a:t>
              </a:r>
            </a:p>
          </p:txBody>
        </p:sp>
        <p:sp>
          <p:nvSpPr>
            <p:cNvPr id="13" name="TextBox 12">
              <a:extLst>
                <a:ext uri="{FF2B5EF4-FFF2-40B4-BE49-F238E27FC236}">
                  <a16:creationId xmlns:a16="http://schemas.microsoft.com/office/drawing/2014/main" id="{E9DEBD64-F529-0088-BDA9-AE290CF8B1A3}"/>
                </a:ext>
              </a:extLst>
            </p:cNvPr>
            <p:cNvSpPr txBox="1"/>
            <p:nvPr/>
          </p:nvSpPr>
          <p:spPr>
            <a:xfrm>
              <a:off x="1790172" y="6852737"/>
              <a:ext cx="3336758" cy="369332"/>
            </a:xfrm>
            <a:prstGeom prst="rect">
              <a:avLst/>
            </a:prstGeom>
            <a:solidFill>
              <a:schemeClr val="bg1"/>
            </a:solidFill>
            <a:ln>
              <a:solidFill>
                <a:schemeClr val="bg1"/>
              </a:solidFill>
            </a:ln>
          </p:spPr>
          <p:txBody>
            <a:bodyPr wrap="square" rtlCol="0">
              <a:spAutoFit/>
            </a:bodyPr>
            <a:lstStyle/>
            <a:p>
              <a:pPr algn="l"/>
              <a:r>
                <a:rPr lang="en-US" sz="1800" dirty="0">
                  <a:solidFill>
                    <a:schemeClr val="tx1"/>
                  </a:solidFill>
                </a:rPr>
                <a:t>Dear Sarah Example,</a:t>
              </a:r>
            </a:p>
          </p:txBody>
        </p:sp>
      </p:grpSp>
      <p:grpSp>
        <p:nvGrpSpPr>
          <p:cNvPr id="2" name="Group 1">
            <a:extLst>
              <a:ext uri="{FF2B5EF4-FFF2-40B4-BE49-F238E27FC236}">
                <a16:creationId xmlns:a16="http://schemas.microsoft.com/office/drawing/2014/main" id="{2FD6CBB0-720E-FD5C-FF83-BD8E65D86E11}"/>
              </a:ext>
            </a:extLst>
          </p:cNvPr>
          <p:cNvGrpSpPr/>
          <p:nvPr/>
        </p:nvGrpSpPr>
        <p:grpSpPr>
          <a:xfrm>
            <a:off x="7479262" y="3479721"/>
            <a:ext cx="4251386" cy="4211752"/>
            <a:chOff x="3356098" y="1653865"/>
            <a:chExt cx="4363286" cy="4310032"/>
          </a:xfrm>
          <a:effectLst>
            <a:glow rad="228600">
              <a:schemeClr val="accent3">
                <a:satMod val="175000"/>
                <a:alpha val="40000"/>
              </a:schemeClr>
            </a:glow>
          </a:effectLst>
        </p:grpSpPr>
        <p:sp>
          <p:nvSpPr>
            <p:cNvPr id="3" name="Oval 2">
              <a:extLst>
                <a:ext uri="{FF2B5EF4-FFF2-40B4-BE49-F238E27FC236}">
                  <a16:creationId xmlns:a16="http://schemas.microsoft.com/office/drawing/2014/main" id="{61827636-7C70-4B24-8469-1D6AEB221313}"/>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4" name="Picture 3">
              <a:extLst>
                <a:ext uri="{FF2B5EF4-FFF2-40B4-BE49-F238E27FC236}">
                  <a16:creationId xmlns:a16="http://schemas.microsoft.com/office/drawing/2014/main" id="{3A857AF8-0DE9-E28B-CC95-A6AC9B59C80D}"/>
                </a:ext>
              </a:extLst>
            </p:cNvPr>
            <p:cNvPicPr>
              <a:picLocks noChangeAspect="1"/>
            </p:cNvPicPr>
            <p:nvPr/>
          </p:nvPicPr>
          <p:blipFill>
            <a:blip r:embed="rId6"/>
            <a:stretch>
              <a:fillRect/>
            </a:stretch>
          </p:blipFill>
          <p:spPr>
            <a:xfrm>
              <a:off x="5662027" y="1653865"/>
              <a:ext cx="2057357" cy="4310032"/>
            </a:xfrm>
            <a:prstGeom prst="rect">
              <a:avLst/>
            </a:prstGeom>
          </p:spPr>
        </p:pic>
        <p:cxnSp>
          <p:nvCxnSpPr>
            <p:cNvPr id="5" name="Straight Arrow Connector 4">
              <a:extLst>
                <a:ext uri="{FF2B5EF4-FFF2-40B4-BE49-F238E27FC236}">
                  <a16:creationId xmlns:a16="http://schemas.microsoft.com/office/drawing/2014/main" id="{41C1E54C-227C-AA81-5B8E-3A118A27A8B1}"/>
                </a:ext>
              </a:extLst>
            </p:cNvPr>
            <p:cNvCxnSpPr>
              <a:cxnSpLocks/>
            </p:cNvCxnSpPr>
            <p:nvPr/>
          </p:nvCxnSpPr>
          <p:spPr>
            <a:xfrm>
              <a:off x="4654209" y="2603891"/>
              <a:ext cx="1095201" cy="696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10302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360185-3915-0667-672C-EA42EA5A4FC2}"/>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EDA30C9-2254-04E4-C8B5-00F60D5A3FC1}"/>
              </a:ext>
            </a:extLst>
          </p:cNvPr>
          <p:cNvGrpSpPr/>
          <p:nvPr/>
        </p:nvGrpSpPr>
        <p:grpSpPr>
          <a:xfrm>
            <a:off x="1794250" y="215746"/>
            <a:ext cx="13751761" cy="9322108"/>
            <a:chOff x="1794250" y="215746"/>
            <a:chExt cx="13751761" cy="9322108"/>
          </a:xfrm>
        </p:grpSpPr>
        <p:pic>
          <p:nvPicPr>
            <p:cNvPr id="14" name="Picture 13">
              <a:extLst>
                <a:ext uri="{FF2B5EF4-FFF2-40B4-BE49-F238E27FC236}">
                  <a16:creationId xmlns:a16="http://schemas.microsoft.com/office/drawing/2014/main" id="{5C4EE880-4391-3D88-5AB3-D2A816EF69F1}"/>
                </a:ext>
              </a:extLst>
            </p:cNvPr>
            <p:cNvPicPr>
              <a:picLocks noChangeAspect="1"/>
            </p:cNvPicPr>
            <p:nvPr/>
          </p:nvPicPr>
          <p:blipFill>
            <a:blip r:embed="rId3"/>
            <a:stretch>
              <a:fillRect/>
            </a:stretch>
          </p:blipFill>
          <p:spPr>
            <a:xfrm>
              <a:off x="1794250" y="215746"/>
              <a:ext cx="13751761" cy="9322108"/>
            </a:xfrm>
            <a:prstGeom prst="rect">
              <a:avLst/>
            </a:prstGeom>
          </p:spPr>
        </p:pic>
        <p:pic>
          <p:nvPicPr>
            <p:cNvPr id="10" name="Picture 9">
              <a:extLst>
                <a:ext uri="{FF2B5EF4-FFF2-40B4-BE49-F238E27FC236}">
                  <a16:creationId xmlns:a16="http://schemas.microsoft.com/office/drawing/2014/main" id="{57ACF48D-2047-F4AA-0E38-8645B11A6FDA}"/>
                </a:ext>
              </a:extLst>
            </p:cNvPr>
            <p:cNvPicPr>
              <a:picLocks noChangeAspect="1"/>
            </p:cNvPicPr>
            <p:nvPr/>
          </p:nvPicPr>
          <p:blipFill>
            <a:blip r:embed="rId4"/>
            <a:stretch>
              <a:fillRect/>
            </a:stretch>
          </p:blipFill>
          <p:spPr>
            <a:xfrm>
              <a:off x="10348192" y="5985949"/>
              <a:ext cx="3422597" cy="3516047"/>
            </a:xfrm>
            <a:prstGeom prst="rect">
              <a:avLst/>
            </a:prstGeom>
          </p:spPr>
        </p:pic>
      </p:grpSp>
      <p:sp>
        <p:nvSpPr>
          <p:cNvPr id="8" name="Arrow: Right 7">
            <a:extLst>
              <a:ext uri="{FF2B5EF4-FFF2-40B4-BE49-F238E27FC236}">
                <a16:creationId xmlns:a16="http://schemas.microsoft.com/office/drawing/2014/main" id="{7B3BFBE3-06BF-BD8A-FC55-8482F0CACA59}"/>
              </a:ext>
            </a:extLst>
          </p:cNvPr>
          <p:cNvSpPr/>
          <p:nvPr/>
        </p:nvSpPr>
        <p:spPr>
          <a:xfrm>
            <a:off x="166206" y="1708459"/>
            <a:ext cx="1438022" cy="8216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3D73C0-BCFD-5DC8-D08B-F0E6FB7DC2C5}"/>
              </a:ext>
            </a:extLst>
          </p:cNvPr>
          <p:cNvPicPr>
            <a:picLocks noChangeAspect="1"/>
          </p:cNvPicPr>
          <p:nvPr/>
        </p:nvPicPr>
        <p:blipFill>
          <a:blip r:embed="rId5"/>
          <a:stretch>
            <a:fillRect/>
          </a:stretch>
        </p:blipFill>
        <p:spPr>
          <a:xfrm>
            <a:off x="1855240" y="1618814"/>
            <a:ext cx="3551740" cy="4473679"/>
          </a:xfrm>
          <a:prstGeom prst="rect">
            <a:avLst/>
          </a:prstGeom>
          <a:ln w="57150">
            <a:solidFill>
              <a:srgbClr val="FFC000"/>
            </a:solidFill>
          </a:ln>
          <a:effectLst>
            <a:glow rad="101600">
              <a:srgbClr val="FFC000">
                <a:alpha val="60000"/>
              </a:srgbClr>
            </a:glow>
          </a:effectLst>
        </p:spPr>
      </p:pic>
    </p:spTree>
    <p:extLst>
      <p:ext uri="{BB962C8B-B14F-4D97-AF65-F5344CB8AC3E}">
        <p14:creationId xmlns:p14="http://schemas.microsoft.com/office/powerpoint/2010/main" val="329721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8E55C-AF18-FAC3-FBF5-4A74DE069004}"/>
              </a:ext>
            </a:extLst>
          </p:cNvPr>
          <p:cNvPicPr>
            <a:picLocks noChangeAspect="1"/>
          </p:cNvPicPr>
          <p:nvPr/>
        </p:nvPicPr>
        <p:blipFill>
          <a:blip r:embed="rId4"/>
          <a:stretch>
            <a:fillRect/>
          </a:stretch>
        </p:blipFill>
        <p:spPr>
          <a:xfrm>
            <a:off x="3207028" y="-114899"/>
            <a:ext cx="10716812" cy="12909588"/>
          </a:xfrm>
          <a:prstGeom prst="rect">
            <a:avLst/>
          </a:prstGeom>
        </p:spPr>
      </p:pic>
      <p:pic>
        <p:nvPicPr>
          <p:cNvPr id="13" name="Picture 12">
            <a:extLst>
              <a:ext uri="{FF2B5EF4-FFF2-40B4-BE49-F238E27FC236}">
                <a16:creationId xmlns:a16="http://schemas.microsoft.com/office/drawing/2014/main" id="{DDBD7F22-0816-61F3-C160-346E699F43C6}"/>
              </a:ext>
            </a:extLst>
          </p:cNvPr>
          <p:cNvPicPr>
            <a:picLocks noChangeAspect="1"/>
          </p:cNvPicPr>
          <p:nvPr/>
        </p:nvPicPr>
        <p:blipFill>
          <a:blip r:embed="rId5"/>
          <a:stretch>
            <a:fillRect/>
          </a:stretch>
        </p:blipFill>
        <p:spPr>
          <a:xfrm>
            <a:off x="894151" y="3909392"/>
            <a:ext cx="15551960" cy="4982817"/>
          </a:xfrm>
          <a:prstGeom prst="rect">
            <a:avLst/>
          </a:prstGeom>
          <a:effectLst>
            <a:glow rad="228600">
              <a:schemeClr val="accent3">
                <a:satMod val="175000"/>
                <a:alpha val="40000"/>
              </a:schemeClr>
            </a:glow>
          </a:effectLst>
        </p:spPr>
      </p:pic>
    </p:spTree>
    <p:custDataLst>
      <p:tags r:id="rId1"/>
    </p:custDataLst>
    <p:extLst>
      <p:ext uri="{BB962C8B-B14F-4D97-AF65-F5344CB8AC3E}">
        <p14:creationId xmlns:p14="http://schemas.microsoft.com/office/powerpoint/2010/main" val="279827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426C-F68E-5128-8BE0-A719BE9D94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1D41A7-82F0-717A-C4DB-72746C7316C2}"/>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A6C95C00-3A71-DACC-25B0-C338F59445C5}"/>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9" name="Picture 8">
            <a:extLst>
              <a:ext uri="{FF2B5EF4-FFF2-40B4-BE49-F238E27FC236}">
                <a16:creationId xmlns:a16="http://schemas.microsoft.com/office/drawing/2014/main" id="{97639D36-D2EC-A9B0-D2FB-BF8134685EEA}"/>
              </a:ext>
            </a:extLst>
          </p:cNvPr>
          <p:cNvPicPr>
            <a:picLocks noChangeAspect="1"/>
          </p:cNvPicPr>
          <p:nvPr/>
        </p:nvPicPr>
        <p:blipFill>
          <a:blip r:embed="rId6"/>
          <a:stretch>
            <a:fillRect/>
          </a:stretch>
        </p:blipFill>
        <p:spPr>
          <a:xfrm>
            <a:off x="4787096" y="802699"/>
            <a:ext cx="8582537" cy="8631191"/>
          </a:xfrm>
          <a:prstGeom prst="rect">
            <a:avLst/>
          </a:prstGeom>
        </p:spPr>
      </p:pic>
      <p:pic>
        <p:nvPicPr>
          <p:cNvPr id="7" name="Picture 6">
            <a:extLst>
              <a:ext uri="{FF2B5EF4-FFF2-40B4-BE49-F238E27FC236}">
                <a16:creationId xmlns:a16="http://schemas.microsoft.com/office/drawing/2014/main" id="{FC886957-94FA-661D-B5FA-2D228FEC57C8}"/>
              </a:ext>
            </a:extLst>
          </p:cNvPr>
          <p:cNvPicPr>
            <a:picLocks noChangeAspect="1"/>
          </p:cNvPicPr>
          <p:nvPr/>
        </p:nvPicPr>
        <p:blipFill>
          <a:blip r:embed="rId7"/>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5D02E6A7-13FB-6F5A-E7B2-68B2D3AE62C0}"/>
              </a:ext>
            </a:extLst>
          </p:cNvPr>
          <p:cNvPicPr>
            <a:picLocks noChangeAspect="1"/>
          </p:cNvPicPr>
          <p:nvPr/>
        </p:nvPicPr>
        <p:blipFill>
          <a:blip r:embed="rId8"/>
          <a:stretch>
            <a:fillRect/>
          </a:stretch>
        </p:blipFill>
        <p:spPr>
          <a:xfrm>
            <a:off x="5115405" y="3153200"/>
            <a:ext cx="7501984" cy="4263073"/>
          </a:xfrm>
          <a:prstGeom prst="rect">
            <a:avLst/>
          </a:prstGeom>
          <a:effectLst>
            <a:glow rad="101600">
              <a:srgbClr val="92D050">
                <a:alpha val="60000"/>
              </a:srgbClr>
            </a:glow>
          </a:effectLst>
        </p:spPr>
      </p:pic>
      <p:sp>
        <p:nvSpPr>
          <p:cNvPr id="6" name="Arrow: Right 5">
            <a:extLst>
              <a:ext uri="{FF2B5EF4-FFF2-40B4-BE49-F238E27FC236}">
                <a16:creationId xmlns:a16="http://schemas.microsoft.com/office/drawing/2014/main" id="{3182BA84-D16A-2863-72C8-8204621AC9EA}"/>
              </a:ext>
            </a:extLst>
          </p:cNvPr>
          <p:cNvSpPr/>
          <p:nvPr/>
        </p:nvSpPr>
        <p:spPr>
          <a:xfrm>
            <a:off x="4216733" y="4907772"/>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6841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29F9-371E-40C6-A152-CD4DFD99994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E573A5A-B5AD-228B-5195-0C2C4663F839}"/>
              </a:ext>
            </a:extLst>
          </p:cNvPr>
          <p:cNvPicPr>
            <a:picLocks noChangeAspect="1"/>
          </p:cNvPicPr>
          <p:nvPr/>
        </p:nvPicPr>
        <p:blipFill>
          <a:blip r:embed="rId3"/>
          <a:stretch>
            <a:fillRect/>
          </a:stretch>
        </p:blipFill>
        <p:spPr>
          <a:xfrm>
            <a:off x="0" y="0"/>
            <a:ext cx="19040526" cy="4395537"/>
          </a:xfrm>
          <a:prstGeom prst="rect">
            <a:avLst/>
          </a:prstGeom>
        </p:spPr>
      </p:pic>
      <p:sp>
        <p:nvSpPr>
          <p:cNvPr id="22" name="TextBox 21">
            <a:extLst>
              <a:ext uri="{FF2B5EF4-FFF2-40B4-BE49-F238E27FC236}">
                <a16:creationId xmlns:a16="http://schemas.microsoft.com/office/drawing/2014/main" id="{ED852F38-F51D-0426-0875-B8851E70135A}"/>
              </a:ext>
            </a:extLst>
          </p:cNvPr>
          <p:cNvSpPr txBox="1"/>
          <p:nvPr/>
        </p:nvSpPr>
        <p:spPr>
          <a:xfrm>
            <a:off x="4010526" y="1008815"/>
            <a:ext cx="12913896" cy="523220"/>
          </a:xfrm>
          <a:prstGeom prst="rect">
            <a:avLst/>
          </a:prstGeom>
          <a:solidFill>
            <a:schemeClr val="accent1">
              <a:lumMod val="75000"/>
            </a:schemeClr>
          </a:solidFill>
          <a:scene3d>
            <a:camera prst="orthographicFront"/>
            <a:lightRig rig="threePt" dir="t"/>
          </a:scene3d>
          <a:sp3d>
            <a:bevelT w="165100" prst="coolSlant"/>
          </a:sp3d>
        </p:spPr>
        <p:txBody>
          <a:bodyPr wrap="square" rtlCol="0">
            <a:spAutoFit/>
          </a:bodyPr>
          <a:lstStyle/>
          <a:p>
            <a:r>
              <a:rPr lang="en-US" sz="2800" b="1" dirty="0">
                <a:solidFill>
                  <a:schemeClr val="bg1"/>
                </a:solidFill>
              </a:rPr>
              <a:t>Create a letter to DMS HQ members to invite them to your post.</a:t>
            </a:r>
          </a:p>
        </p:txBody>
      </p:sp>
      <p:sp>
        <p:nvSpPr>
          <p:cNvPr id="11" name="TextBox 10">
            <a:extLst>
              <a:ext uri="{FF2B5EF4-FFF2-40B4-BE49-F238E27FC236}">
                <a16:creationId xmlns:a16="http://schemas.microsoft.com/office/drawing/2014/main" id="{DC7AB351-3EC4-216C-29A6-C18F4A2B198F}"/>
              </a:ext>
            </a:extLst>
          </p:cNvPr>
          <p:cNvSpPr txBox="1"/>
          <p:nvPr/>
        </p:nvSpPr>
        <p:spPr>
          <a:xfrm>
            <a:off x="2229853" y="4989095"/>
            <a:ext cx="13716000" cy="2123658"/>
          </a:xfrm>
          <a:prstGeom prst="rect">
            <a:avLst/>
          </a:prstGeom>
          <a:noFill/>
        </p:spPr>
        <p:txBody>
          <a:bodyPr wrap="square" rtlCol="0">
            <a:spAutoFit/>
          </a:bodyPr>
          <a:lstStyle/>
          <a:p>
            <a:r>
              <a:rPr lang="en-US" sz="4400" b="1" dirty="0">
                <a:solidFill>
                  <a:schemeClr val="tx1"/>
                </a:solidFill>
              </a:rPr>
              <a:t>Selecting the group adds the post commander and contact information.  Update the information in the letter by updating those fields.</a:t>
            </a:r>
          </a:p>
        </p:txBody>
      </p:sp>
    </p:spTree>
    <p:extLst>
      <p:ext uri="{BB962C8B-B14F-4D97-AF65-F5344CB8AC3E}">
        <p14:creationId xmlns:p14="http://schemas.microsoft.com/office/powerpoint/2010/main" val="20805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724A3-3D94-E63B-2E39-FDA121FCB0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C565D0-CE92-42CD-6FB5-355DC7BC81F5}"/>
              </a:ext>
            </a:extLst>
          </p:cNvPr>
          <p:cNvPicPr>
            <a:picLocks noChangeAspect="1"/>
          </p:cNvPicPr>
          <p:nvPr/>
        </p:nvPicPr>
        <p:blipFill>
          <a:blip r:embed="rId3"/>
          <a:stretch>
            <a:fillRect/>
          </a:stretch>
        </p:blipFill>
        <p:spPr>
          <a:xfrm>
            <a:off x="0" y="0"/>
            <a:ext cx="19040526" cy="4395537"/>
          </a:xfrm>
          <a:prstGeom prst="rect">
            <a:avLst/>
          </a:prstGeom>
        </p:spPr>
      </p:pic>
      <p:pic>
        <p:nvPicPr>
          <p:cNvPr id="8" name="Picture 7">
            <a:extLst>
              <a:ext uri="{FF2B5EF4-FFF2-40B4-BE49-F238E27FC236}">
                <a16:creationId xmlns:a16="http://schemas.microsoft.com/office/drawing/2014/main" id="{DE5E1F06-E1C6-1A23-E8F1-85AC40C88742}"/>
              </a:ext>
            </a:extLst>
          </p:cNvPr>
          <p:cNvPicPr>
            <a:picLocks noChangeAspect="1"/>
          </p:cNvPicPr>
          <p:nvPr/>
        </p:nvPicPr>
        <p:blipFill>
          <a:blip r:embed="rId4"/>
          <a:stretch>
            <a:fillRect/>
          </a:stretch>
        </p:blipFill>
        <p:spPr>
          <a:xfrm>
            <a:off x="4334820" y="781591"/>
            <a:ext cx="2016103" cy="8190418"/>
          </a:xfrm>
          <a:prstGeom prst="rect">
            <a:avLst/>
          </a:prstGeom>
          <a:effectLst>
            <a:glow rad="228600">
              <a:schemeClr val="accent5">
                <a:satMod val="175000"/>
                <a:alpha val="40000"/>
              </a:schemeClr>
            </a:glow>
          </a:effectLst>
        </p:spPr>
      </p:pic>
      <p:sp>
        <p:nvSpPr>
          <p:cNvPr id="10" name="TextBox 9">
            <a:extLst>
              <a:ext uri="{FF2B5EF4-FFF2-40B4-BE49-F238E27FC236}">
                <a16:creationId xmlns:a16="http://schemas.microsoft.com/office/drawing/2014/main" id="{F64F689F-ADEA-2DA2-2361-73FBDDCAEAE0}"/>
              </a:ext>
            </a:extLst>
          </p:cNvPr>
          <p:cNvSpPr txBox="1"/>
          <p:nvPr/>
        </p:nvSpPr>
        <p:spPr>
          <a:xfrm>
            <a:off x="6914147" y="4989095"/>
            <a:ext cx="9031706" cy="2123658"/>
          </a:xfrm>
          <a:prstGeom prst="rect">
            <a:avLst/>
          </a:prstGeom>
          <a:noFill/>
        </p:spPr>
        <p:txBody>
          <a:bodyPr wrap="square" rtlCol="0">
            <a:spAutoFit/>
          </a:bodyPr>
          <a:lstStyle/>
          <a:p>
            <a:r>
              <a:rPr lang="en-US" sz="4400" b="1" dirty="0">
                <a:solidFill>
                  <a:schemeClr val="tx1"/>
                </a:solidFill>
              </a:rPr>
              <a:t>State zip codes are available in your list to select.  Only one zip code can be selected. </a:t>
            </a:r>
          </a:p>
        </p:txBody>
      </p:sp>
    </p:spTree>
    <p:extLst>
      <p:ext uri="{BB962C8B-B14F-4D97-AF65-F5344CB8AC3E}">
        <p14:creationId xmlns:p14="http://schemas.microsoft.com/office/powerpoint/2010/main" val="165953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BD8C-D230-356A-7DA0-3B3772ACAFA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412052C-7A3C-221F-6F9D-2311CEAD799E}"/>
              </a:ext>
            </a:extLst>
          </p:cNvPr>
          <p:cNvPicPr>
            <a:picLocks noChangeAspect="1"/>
          </p:cNvPicPr>
          <p:nvPr/>
        </p:nvPicPr>
        <p:blipFill>
          <a:blip r:embed="rId3"/>
          <a:stretch>
            <a:fillRect/>
          </a:stretch>
        </p:blipFill>
        <p:spPr>
          <a:xfrm>
            <a:off x="0" y="-1"/>
            <a:ext cx="17388327" cy="3529263"/>
          </a:xfrm>
          <a:prstGeom prst="rect">
            <a:avLst/>
          </a:prstGeom>
        </p:spPr>
      </p:pic>
      <p:pic>
        <p:nvPicPr>
          <p:cNvPr id="10" name="Picture 9">
            <a:extLst>
              <a:ext uri="{FF2B5EF4-FFF2-40B4-BE49-F238E27FC236}">
                <a16:creationId xmlns:a16="http://schemas.microsoft.com/office/drawing/2014/main" id="{C02E739E-82A7-5415-44D2-84E468FFFF99}"/>
              </a:ext>
            </a:extLst>
          </p:cNvPr>
          <p:cNvPicPr>
            <a:picLocks noChangeAspect="1"/>
          </p:cNvPicPr>
          <p:nvPr/>
        </p:nvPicPr>
        <p:blipFill>
          <a:blip r:embed="rId4"/>
          <a:stretch>
            <a:fillRect/>
          </a:stretch>
        </p:blipFill>
        <p:spPr>
          <a:xfrm>
            <a:off x="7036134" y="2649296"/>
            <a:ext cx="7179342" cy="3719420"/>
          </a:xfrm>
          <a:prstGeom prst="rect">
            <a:avLst/>
          </a:prstGeom>
          <a:effectLst>
            <a:glow rad="228600">
              <a:schemeClr val="accent5">
                <a:satMod val="175000"/>
                <a:alpha val="40000"/>
              </a:schemeClr>
            </a:glow>
          </a:effectLst>
        </p:spPr>
      </p:pic>
      <p:sp>
        <p:nvSpPr>
          <p:cNvPr id="11" name="TextBox 10">
            <a:extLst>
              <a:ext uri="{FF2B5EF4-FFF2-40B4-BE49-F238E27FC236}">
                <a16:creationId xmlns:a16="http://schemas.microsoft.com/office/drawing/2014/main" id="{34D050E5-16D9-847B-04D5-1BA9C6628314}"/>
              </a:ext>
            </a:extLst>
          </p:cNvPr>
          <p:cNvSpPr txBox="1"/>
          <p:nvPr/>
        </p:nvSpPr>
        <p:spPr>
          <a:xfrm>
            <a:off x="3400926" y="2126076"/>
            <a:ext cx="3474787" cy="523220"/>
          </a:xfrm>
          <a:prstGeom prst="rect">
            <a:avLst/>
          </a:prstGeom>
          <a:solidFill>
            <a:schemeClr val="bg1"/>
          </a:solidFill>
          <a:effectLst>
            <a:glow rad="228600">
              <a:schemeClr val="accent3">
                <a:satMod val="175000"/>
                <a:alpha val="40000"/>
              </a:schemeClr>
            </a:glow>
          </a:effectLst>
        </p:spPr>
        <p:txBody>
          <a:bodyPr wrap="square" rtlCol="0">
            <a:spAutoFit/>
          </a:bodyPr>
          <a:lstStyle/>
          <a:p>
            <a:pPr lvl="1"/>
            <a:r>
              <a:rPr lang="en-US" sz="2800" dirty="0"/>
              <a:t>Last Paid Year</a:t>
            </a:r>
          </a:p>
        </p:txBody>
      </p:sp>
    </p:spTree>
    <p:extLst>
      <p:ext uri="{BB962C8B-B14F-4D97-AF65-F5344CB8AC3E}">
        <p14:creationId xmlns:p14="http://schemas.microsoft.com/office/powerpoint/2010/main" val="423471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A66A-DE02-1D46-87C6-8307E7B8F3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DF1F3DA-3886-3121-482F-805C7206B362}"/>
              </a:ext>
            </a:extLst>
          </p:cNvPr>
          <p:cNvPicPr>
            <a:picLocks noChangeAspect="1"/>
          </p:cNvPicPr>
          <p:nvPr/>
        </p:nvPicPr>
        <p:blipFill>
          <a:blip r:embed="rId3"/>
          <a:stretch>
            <a:fillRect/>
          </a:stretch>
        </p:blipFill>
        <p:spPr>
          <a:xfrm>
            <a:off x="-1" y="139855"/>
            <a:ext cx="17169471" cy="3116692"/>
          </a:xfrm>
          <a:prstGeom prst="rect">
            <a:avLst/>
          </a:prstGeom>
        </p:spPr>
      </p:pic>
      <p:pic>
        <p:nvPicPr>
          <p:cNvPr id="11" name="Picture 10">
            <a:extLst>
              <a:ext uri="{FF2B5EF4-FFF2-40B4-BE49-F238E27FC236}">
                <a16:creationId xmlns:a16="http://schemas.microsoft.com/office/drawing/2014/main" id="{9D185CCB-2EDC-6FAB-CC02-D004F79592F8}"/>
              </a:ext>
            </a:extLst>
          </p:cNvPr>
          <p:cNvPicPr>
            <a:picLocks noChangeAspect="1"/>
          </p:cNvPicPr>
          <p:nvPr/>
        </p:nvPicPr>
        <p:blipFill>
          <a:blip r:embed="rId4"/>
          <a:stretch>
            <a:fillRect/>
          </a:stretch>
        </p:blipFill>
        <p:spPr>
          <a:xfrm>
            <a:off x="13910661" y="1873860"/>
            <a:ext cx="3118131" cy="1080951"/>
          </a:xfrm>
          <a:prstGeom prst="rect">
            <a:avLst/>
          </a:prstGeom>
          <a:effectLst>
            <a:glow rad="228600">
              <a:schemeClr val="accent5">
                <a:satMod val="175000"/>
                <a:alpha val="40000"/>
              </a:schemeClr>
            </a:glow>
          </a:effectLst>
        </p:spPr>
      </p:pic>
      <p:sp>
        <p:nvSpPr>
          <p:cNvPr id="12" name="Arrow: Down 11">
            <a:extLst>
              <a:ext uri="{FF2B5EF4-FFF2-40B4-BE49-F238E27FC236}">
                <a16:creationId xmlns:a16="http://schemas.microsoft.com/office/drawing/2014/main" id="{2CFC5C6A-076D-0B86-086C-B28558E408C8}"/>
              </a:ext>
            </a:extLst>
          </p:cNvPr>
          <p:cNvSpPr/>
          <p:nvPr/>
        </p:nvSpPr>
        <p:spPr>
          <a:xfrm>
            <a:off x="15875873" y="513346"/>
            <a:ext cx="914400" cy="10587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34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par>
                                <p:cTn id="10" presetID="2" presetClass="entr" presetSubtype="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999D-C24A-7C3C-5495-E970A57FC9D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7DEA5AC-9E10-F86F-352A-20A9986F6958}"/>
              </a:ext>
            </a:extLst>
          </p:cNvPr>
          <p:cNvPicPr>
            <a:picLocks noChangeAspect="1"/>
          </p:cNvPicPr>
          <p:nvPr/>
        </p:nvPicPr>
        <p:blipFill>
          <a:blip r:embed="rId3"/>
          <a:stretch>
            <a:fillRect/>
          </a:stretch>
        </p:blipFill>
        <p:spPr>
          <a:xfrm>
            <a:off x="0" y="162366"/>
            <a:ext cx="17116431" cy="7217002"/>
          </a:xfrm>
          <a:prstGeom prst="rect">
            <a:avLst/>
          </a:prstGeom>
        </p:spPr>
      </p:pic>
      <p:grpSp>
        <p:nvGrpSpPr>
          <p:cNvPr id="16" name="Group 15">
            <a:extLst>
              <a:ext uri="{FF2B5EF4-FFF2-40B4-BE49-F238E27FC236}">
                <a16:creationId xmlns:a16="http://schemas.microsoft.com/office/drawing/2014/main" id="{DA28A6E6-3288-9929-E676-FD6FE7230307}"/>
              </a:ext>
            </a:extLst>
          </p:cNvPr>
          <p:cNvGrpSpPr/>
          <p:nvPr/>
        </p:nvGrpSpPr>
        <p:grpSpPr>
          <a:xfrm>
            <a:off x="1014294" y="2957237"/>
            <a:ext cx="4251386" cy="4211752"/>
            <a:chOff x="3356098" y="1653865"/>
            <a:chExt cx="4363286" cy="4310032"/>
          </a:xfrm>
          <a:effectLst>
            <a:glow rad="228600">
              <a:schemeClr val="accent3">
                <a:satMod val="175000"/>
                <a:alpha val="40000"/>
              </a:schemeClr>
            </a:glow>
          </a:effectLst>
        </p:grpSpPr>
        <p:sp>
          <p:nvSpPr>
            <p:cNvPr id="17" name="Oval 16">
              <a:extLst>
                <a:ext uri="{FF2B5EF4-FFF2-40B4-BE49-F238E27FC236}">
                  <a16:creationId xmlns:a16="http://schemas.microsoft.com/office/drawing/2014/main" id="{996EF2E4-9A80-1909-D1BE-709AA96A924D}"/>
                </a:ext>
              </a:extLst>
            </p:cNvPr>
            <p:cNvSpPr/>
            <p:nvPr/>
          </p:nvSpPr>
          <p:spPr>
            <a:xfrm>
              <a:off x="335609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8" name="Picture 17">
              <a:extLst>
                <a:ext uri="{FF2B5EF4-FFF2-40B4-BE49-F238E27FC236}">
                  <a16:creationId xmlns:a16="http://schemas.microsoft.com/office/drawing/2014/main" id="{21830F61-D2CE-AE72-9AF7-D998A88891AB}"/>
                </a:ext>
              </a:extLst>
            </p:cNvPr>
            <p:cNvPicPr>
              <a:picLocks noChangeAspect="1"/>
            </p:cNvPicPr>
            <p:nvPr/>
          </p:nvPicPr>
          <p:blipFill>
            <a:blip r:embed="rId4"/>
            <a:stretch>
              <a:fillRect/>
            </a:stretch>
          </p:blipFill>
          <p:spPr>
            <a:xfrm>
              <a:off x="5662027" y="1653865"/>
              <a:ext cx="2057357" cy="4310032"/>
            </a:xfrm>
            <a:prstGeom prst="rect">
              <a:avLst/>
            </a:prstGeom>
          </p:spPr>
        </p:pic>
        <p:cxnSp>
          <p:nvCxnSpPr>
            <p:cNvPr id="19" name="Straight Arrow Connector 18">
              <a:extLst>
                <a:ext uri="{FF2B5EF4-FFF2-40B4-BE49-F238E27FC236}">
                  <a16:creationId xmlns:a16="http://schemas.microsoft.com/office/drawing/2014/main" id="{EE0A05CB-C12E-EFE5-E82C-22E99F45814C}"/>
                </a:ext>
              </a:extLst>
            </p:cNvPr>
            <p:cNvCxnSpPr>
              <a:cxnSpLocks/>
            </p:cNvCxnSpPr>
            <p:nvPr/>
          </p:nvCxnSpPr>
          <p:spPr>
            <a:xfrm>
              <a:off x="4722058" y="2591223"/>
              <a:ext cx="1095201" cy="696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38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FDF20-DABA-0951-2BC5-3D2E0F7C6E8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B769936-FDFF-F595-0850-BA11EDAD3E10}"/>
              </a:ext>
            </a:extLst>
          </p:cNvPr>
          <p:cNvGrpSpPr/>
          <p:nvPr/>
        </p:nvGrpSpPr>
        <p:grpSpPr>
          <a:xfrm>
            <a:off x="173038" y="968136"/>
            <a:ext cx="16994187" cy="7817329"/>
            <a:chOff x="173038" y="968136"/>
            <a:chExt cx="16994187" cy="7817329"/>
          </a:xfrm>
        </p:grpSpPr>
        <p:pic>
          <p:nvPicPr>
            <p:cNvPr id="3" name="Picture 2">
              <a:extLst>
                <a:ext uri="{FF2B5EF4-FFF2-40B4-BE49-F238E27FC236}">
                  <a16:creationId xmlns:a16="http://schemas.microsoft.com/office/drawing/2014/main" id="{EF9F2D8D-06AA-76CD-E0BA-C5D95822DD77}"/>
                </a:ext>
              </a:extLst>
            </p:cNvPr>
            <p:cNvPicPr>
              <a:picLocks noChangeAspect="1"/>
            </p:cNvPicPr>
            <p:nvPr/>
          </p:nvPicPr>
          <p:blipFill>
            <a:blip r:embed="rId3"/>
            <a:stretch>
              <a:fillRect/>
            </a:stretch>
          </p:blipFill>
          <p:spPr>
            <a:xfrm>
              <a:off x="173038" y="968136"/>
              <a:ext cx="16994187" cy="7817329"/>
            </a:xfrm>
            <a:prstGeom prst="rect">
              <a:avLst/>
            </a:prstGeom>
            <a:noFill/>
          </p:spPr>
        </p:pic>
        <p:sp>
          <p:nvSpPr>
            <p:cNvPr id="5" name="TextBox 4">
              <a:extLst>
                <a:ext uri="{FF2B5EF4-FFF2-40B4-BE49-F238E27FC236}">
                  <a16:creationId xmlns:a16="http://schemas.microsoft.com/office/drawing/2014/main" id="{0C58DB99-5E01-321D-31D2-C9E9D794C30A}"/>
                </a:ext>
              </a:extLst>
            </p:cNvPr>
            <p:cNvSpPr txBox="1"/>
            <p:nvPr/>
          </p:nvSpPr>
          <p:spPr>
            <a:xfrm>
              <a:off x="5750469" y="3092145"/>
              <a:ext cx="1853490" cy="338554"/>
            </a:xfrm>
            <a:prstGeom prst="rect">
              <a:avLst/>
            </a:prstGeom>
            <a:solidFill>
              <a:schemeClr val="bg1"/>
            </a:solidFill>
          </p:spPr>
          <p:txBody>
            <a:bodyPr wrap="square" rtlCol="0">
              <a:spAutoFit/>
            </a:bodyPr>
            <a:lstStyle/>
            <a:p>
              <a:pPr algn="l"/>
              <a:r>
                <a:rPr lang="en-US" dirty="0"/>
                <a:t>Dear Martin Allen</a:t>
              </a:r>
            </a:p>
          </p:txBody>
        </p:sp>
      </p:grpSp>
      <p:sp>
        <p:nvSpPr>
          <p:cNvPr id="4" name="TextBox 3">
            <a:extLst>
              <a:ext uri="{FF2B5EF4-FFF2-40B4-BE49-F238E27FC236}">
                <a16:creationId xmlns:a16="http://schemas.microsoft.com/office/drawing/2014/main" id="{60608F8A-89AE-7358-8286-256B2E7A934A}"/>
              </a:ext>
            </a:extLst>
          </p:cNvPr>
          <p:cNvSpPr txBox="1"/>
          <p:nvPr/>
        </p:nvSpPr>
        <p:spPr>
          <a:xfrm rot="-840000">
            <a:off x="6224338" y="4415135"/>
            <a:ext cx="7223760" cy="923330"/>
          </a:xfrm>
          <a:prstGeom prst="rect">
            <a:avLst/>
          </a:prstGeom>
          <a:solidFill>
            <a:schemeClr val="bg1"/>
          </a:solidFill>
        </p:spPr>
        <p:txBody>
          <a:bodyPr wrap="square" rtlCol="0">
            <a:spAutoFit/>
          </a:bodyPr>
          <a:lstStyle/>
          <a:p>
            <a:r>
              <a:rPr lang="en-US" sz="5400" dirty="0">
                <a:solidFill>
                  <a:schemeClr val="accent1">
                    <a:lumMod val="50000"/>
                  </a:schemeClr>
                </a:solidFill>
              </a:rPr>
              <a:t>Print and Save Letters</a:t>
            </a:r>
          </a:p>
        </p:txBody>
      </p:sp>
    </p:spTree>
    <p:extLst>
      <p:ext uri="{BB962C8B-B14F-4D97-AF65-F5344CB8AC3E}">
        <p14:creationId xmlns:p14="http://schemas.microsoft.com/office/powerpoint/2010/main" val="13876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A30D-A131-544B-992D-B558EE63B56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0041D090-19EB-C14D-CF7B-5A9A85ED6ACD}"/>
              </a:ext>
            </a:extLst>
          </p:cNvPr>
          <p:cNvGrpSpPr/>
          <p:nvPr/>
        </p:nvGrpSpPr>
        <p:grpSpPr>
          <a:xfrm>
            <a:off x="3521151" y="350550"/>
            <a:ext cx="9271266" cy="10686418"/>
            <a:chOff x="3521151" y="350550"/>
            <a:chExt cx="9271266" cy="10686418"/>
          </a:xfrm>
        </p:grpSpPr>
        <p:grpSp>
          <p:nvGrpSpPr>
            <p:cNvPr id="13" name="Group 12">
              <a:extLst>
                <a:ext uri="{FF2B5EF4-FFF2-40B4-BE49-F238E27FC236}">
                  <a16:creationId xmlns:a16="http://schemas.microsoft.com/office/drawing/2014/main" id="{E2125151-9D54-0E0B-8834-20E00EFF1D85}"/>
                </a:ext>
              </a:extLst>
            </p:cNvPr>
            <p:cNvGrpSpPr/>
            <p:nvPr/>
          </p:nvGrpSpPr>
          <p:grpSpPr>
            <a:xfrm>
              <a:off x="3521151" y="350550"/>
              <a:ext cx="9271266" cy="10250043"/>
              <a:chOff x="3521151" y="350550"/>
              <a:chExt cx="9271266" cy="10250043"/>
            </a:xfrm>
          </p:grpSpPr>
          <p:pic>
            <p:nvPicPr>
              <p:cNvPr id="8" name="Picture 7">
                <a:extLst>
                  <a:ext uri="{FF2B5EF4-FFF2-40B4-BE49-F238E27FC236}">
                    <a16:creationId xmlns:a16="http://schemas.microsoft.com/office/drawing/2014/main" id="{139CC655-F965-0D41-92F7-0EEAC30BA34A}"/>
                  </a:ext>
                </a:extLst>
              </p:cNvPr>
              <p:cNvPicPr>
                <a:picLocks noChangeAspect="1"/>
              </p:cNvPicPr>
              <p:nvPr/>
            </p:nvPicPr>
            <p:blipFill>
              <a:blip r:embed="rId3"/>
              <a:stretch>
                <a:fillRect/>
              </a:stretch>
            </p:blipFill>
            <p:spPr>
              <a:xfrm>
                <a:off x="3521151" y="350550"/>
                <a:ext cx="9271266" cy="6188570"/>
              </a:xfrm>
              <a:prstGeom prst="rect">
                <a:avLst/>
              </a:prstGeom>
              <a:noFill/>
            </p:spPr>
          </p:pic>
          <p:pic>
            <p:nvPicPr>
              <p:cNvPr id="12" name="Picture 11">
                <a:extLst>
                  <a:ext uri="{FF2B5EF4-FFF2-40B4-BE49-F238E27FC236}">
                    <a16:creationId xmlns:a16="http://schemas.microsoft.com/office/drawing/2014/main" id="{7EF6B6C2-C2B3-333A-EEFA-761A27EBF1ED}"/>
                  </a:ext>
                </a:extLst>
              </p:cNvPr>
              <p:cNvPicPr>
                <a:picLocks noChangeAspect="1"/>
              </p:cNvPicPr>
              <p:nvPr/>
            </p:nvPicPr>
            <p:blipFill>
              <a:blip r:embed="rId4"/>
              <a:stretch>
                <a:fillRect/>
              </a:stretch>
            </p:blipFill>
            <p:spPr>
              <a:xfrm>
                <a:off x="3521151" y="6384759"/>
                <a:ext cx="9173722" cy="4215834"/>
              </a:xfrm>
              <a:prstGeom prst="rect">
                <a:avLst/>
              </a:prstGeom>
            </p:spPr>
          </p:pic>
        </p:grpSp>
        <p:sp>
          <p:nvSpPr>
            <p:cNvPr id="14" name="TextBox 13">
              <a:extLst>
                <a:ext uri="{FF2B5EF4-FFF2-40B4-BE49-F238E27FC236}">
                  <a16:creationId xmlns:a16="http://schemas.microsoft.com/office/drawing/2014/main" id="{D90DC585-B8BF-F0B6-D3E7-3C51883FB536}"/>
                </a:ext>
              </a:extLst>
            </p:cNvPr>
            <p:cNvSpPr txBox="1"/>
            <p:nvPr/>
          </p:nvSpPr>
          <p:spPr>
            <a:xfrm>
              <a:off x="3649488" y="2355370"/>
              <a:ext cx="1853490" cy="276999"/>
            </a:xfrm>
            <a:prstGeom prst="rect">
              <a:avLst/>
            </a:prstGeom>
            <a:solidFill>
              <a:schemeClr val="bg1"/>
            </a:solidFill>
          </p:spPr>
          <p:txBody>
            <a:bodyPr wrap="square" rtlCol="0">
              <a:spAutoFit/>
            </a:bodyPr>
            <a:lstStyle/>
            <a:p>
              <a:pPr algn="l"/>
              <a:r>
                <a:rPr lang="en-US" sz="1200" dirty="0"/>
                <a:t>Dear Martin Allen</a:t>
              </a:r>
            </a:p>
          </p:txBody>
        </p:sp>
        <p:sp>
          <p:nvSpPr>
            <p:cNvPr id="15" name="TextBox 14">
              <a:extLst>
                <a:ext uri="{FF2B5EF4-FFF2-40B4-BE49-F238E27FC236}">
                  <a16:creationId xmlns:a16="http://schemas.microsoft.com/office/drawing/2014/main" id="{2F1C69FD-6554-C8A0-A6DC-87DFCC2C7870}"/>
                </a:ext>
              </a:extLst>
            </p:cNvPr>
            <p:cNvSpPr txBox="1"/>
            <p:nvPr/>
          </p:nvSpPr>
          <p:spPr>
            <a:xfrm>
              <a:off x="3649488" y="8666578"/>
              <a:ext cx="5903585" cy="646331"/>
            </a:xfrm>
            <a:prstGeom prst="rect">
              <a:avLst/>
            </a:prstGeom>
            <a:solidFill>
              <a:schemeClr val="bg1"/>
            </a:solidFill>
          </p:spPr>
          <p:txBody>
            <a:bodyPr wrap="square" rtlCol="0">
              <a:spAutoFit/>
            </a:bodyPr>
            <a:lstStyle/>
            <a:p>
              <a:pPr algn="l"/>
              <a:r>
                <a:rPr lang="en-US" sz="1200" b="1" dirty="0"/>
                <a:t>Martin Allen: 351234567</a:t>
              </a:r>
            </a:p>
            <a:p>
              <a:pPr algn="l"/>
              <a:r>
                <a:rPr lang="en-US" sz="1200" b="1" dirty="0"/>
                <a:t>Branch of Service: USAF   War Era:  GW________________</a:t>
              </a:r>
            </a:p>
            <a:p>
              <a:pPr algn="l"/>
              <a:r>
                <a:rPr lang="en-US" sz="1200" b="1" dirty="0"/>
                <a:t>Email: </a:t>
              </a:r>
              <a:r>
                <a:rPr lang="en-US" sz="1200" b="1" dirty="0">
                  <a:solidFill>
                    <a:schemeClr val="tx1"/>
                  </a:solidFill>
                </a:rPr>
                <a:t>myemail@yahoo.com  </a:t>
              </a:r>
              <a:r>
                <a:rPr lang="en-US" sz="1200" b="1" dirty="0"/>
                <a:t>Phone:  __________________</a:t>
              </a:r>
            </a:p>
          </p:txBody>
        </p:sp>
        <p:sp>
          <p:nvSpPr>
            <p:cNvPr id="16" name="Rectangle 15">
              <a:extLst>
                <a:ext uri="{FF2B5EF4-FFF2-40B4-BE49-F238E27FC236}">
                  <a16:creationId xmlns:a16="http://schemas.microsoft.com/office/drawing/2014/main" id="{6DADCD38-F6AA-8D9D-7CD9-F6A9809C9883}"/>
                </a:ext>
              </a:extLst>
            </p:cNvPr>
            <p:cNvSpPr/>
            <p:nvPr/>
          </p:nvSpPr>
          <p:spPr>
            <a:xfrm>
              <a:off x="3649488" y="9753600"/>
              <a:ext cx="3441123" cy="1283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98E2EB6E-F882-E9E3-2C63-86A19CDF4FD5}"/>
              </a:ext>
            </a:extLst>
          </p:cNvPr>
          <p:cNvGrpSpPr/>
          <p:nvPr/>
        </p:nvGrpSpPr>
        <p:grpSpPr>
          <a:xfrm>
            <a:off x="603315" y="607067"/>
            <a:ext cx="15812166" cy="4879331"/>
            <a:chOff x="603315" y="607067"/>
            <a:chExt cx="15812166" cy="4879331"/>
          </a:xfrm>
        </p:grpSpPr>
        <p:pic>
          <p:nvPicPr>
            <p:cNvPr id="19" name="Picture 18">
              <a:extLst>
                <a:ext uri="{FF2B5EF4-FFF2-40B4-BE49-F238E27FC236}">
                  <a16:creationId xmlns:a16="http://schemas.microsoft.com/office/drawing/2014/main" id="{1FB7016F-0FF2-7B43-080D-99512DAA6E21}"/>
                </a:ext>
              </a:extLst>
            </p:cNvPr>
            <p:cNvPicPr>
              <a:picLocks noChangeAspect="1"/>
            </p:cNvPicPr>
            <p:nvPr/>
          </p:nvPicPr>
          <p:blipFill>
            <a:blip r:embed="rId5"/>
            <a:stretch>
              <a:fillRect/>
            </a:stretch>
          </p:blipFill>
          <p:spPr>
            <a:xfrm>
              <a:off x="603315" y="607067"/>
              <a:ext cx="15812166" cy="4879331"/>
            </a:xfrm>
            <a:prstGeom prst="rect">
              <a:avLst/>
            </a:prstGeom>
            <a:effectLst>
              <a:glow rad="228600">
                <a:schemeClr val="accent3">
                  <a:satMod val="175000"/>
                  <a:alpha val="40000"/>
                </a:schemeClr>
              </a:glow>
            </a:effectLst>
          </p:spPr>
        </p:pic>
        <p:sp>
          <p:nvSpPr>
            <p:cNvPr id="20" name="TextBox 19">
              <a:extLst>
                <a:ext uri="{FF2B5EF4-FFF2-40B4-BE49-F238E27FC236}">
                  <a16:creationId xmlns:a16="http://schemas.microsoft.com/office/drawing/2014/main" id="{CE4310F7-A02E-3BDE-37D8-181CB8E790AF}"/>
                </a:ext>
              </a:extLst>
            </p:cNvPr>
            <p:cNvSpPr txBox="1"/>
            <p:nvPr/>
          </p:nvSpPr>
          <p:spPr>
            <a:xfrm>
              <a:off x="729290" y="1457009"/>
              <a:ext cx="3136858" cy="523220"/>
            </a:xfrm>
            <a:prstGeom prst="rect">
              <a:avLst/>
            </a:prstGeom>
            <a:solidFill>
              <a:schemeClr val="bg1"/>
            </a:solidFill>
            <a:effectLst>
              <a:glow rad="228600">
                <a:schemeClr val="accent5">
                  <a:satMod val="175000"/>
                  <a:alpha val="40000"/>
                </a:schemeClr>
              </a:glow>
            </a:effectLst>
          </p:spPr>
          <p:txBody>
            <a:bodyPr wrap="square" rtlCol="0">
              <a:spAutoFit/>
            </a:bodyPr>
            <a:lstStyle/>
            <a:p>
              <a:pPr algn="l"/>
              <a:r>
                <a:rPr lang="en-US" sz="2800" dirty="0"/>
                <a:t>Dear Martin Allen</a:t>
              </a:r>
            </a:p>
          </p:txBody>
        </p:sp>
      </p:grpSp>
      <p:pic>
        <p:nvPicPr>
          <p:cNvPr id="23" name="Picture 22">
            <a:extLst>
              <a:ext uri="{FF2B5EF4-FFF2-40B4-BE49-F238E27FC236}">
                <a16:creationId xmlns:a16="http://schemas.microsoft.com/office/drawing/2014/main" id="{0AD11435-F3B7-680D-0771-D5A59C6CD29D}"/>
              </a:ext>
            </a:extLst>
          </p:cNvPr>
          <p:cNvPicPr>
            <a:picLocks noChangeAspect="1"/>
          </p:cNvPicPr>
          <p:nvPr/>
        </p:nvPicPr>
        <p:blipFill>
          <a:blip r:embed="rId6"/>
          <a:stretch>
            <a:fillRect/>
          </a:stretch>
        </p:blipFill>
        <p:spPr>
          <a:xfrm>
            <a:off x="729290" y="3728532"/>
            <a:ext cx="14091773" cy="489297"/>
          </a:xfrm>
          <a:prstGeom prst="rect">
            <a:avLst/>
          </a:prstGeom>
          <a:effectLst>
            <a:glow rad="228600">
              <a:schemeClr val="accent5">
                <a:satMod val="175000"/>
                <a:alpha val="40000"/>
              </a:schemeClr>
            </a:glow>
          </a:effectLst>
        </p:spPr>
      </p:pic>
      <p:sp>
        <p:nvSpPr>
          <p:cNvPr id="24" name="TextBox 23">
            <a:extLst>
              <a:ext uri="{FF2B5EF4-FFF2-40B4-BE49-F238E27FC236}">
                <a16:creationId xmlns:a16="http://schemas.microsoft.com/office/drawing/2014/main" id="{40FCC3A4-A5A4-C67B-3A57-41D542D0AD67}"/>
              </a:ext>
            </a:extLst>
          </p:cNvPr>
          <p:cNvSpPr txBox="1"/>
          <p:nvPr/>
        </p:nvSpPr>
        <p:spPr>
          <a:xfrm>
            <a:off x="3649488" y="8279248"/>
            <a:ext cx="13436860" cy="276999"/>
          </a:xfrm>
          <a:prstGeom prst="rect">
            <a:avLst/>
          </a:prstGeom>
          <a:solidFill>
            <a:schemeClr val="bg1"/>
          </a:solidFill>
          <a:ln>
            <a:solidFill>
              <a:schemeClr val="bg1"/>
            </a:solidFill>
          </a:ln>
        </p:spPr>
        <p:txBody>
          <a:bodyPr wrap="square" rtlCol="0">
            <a:spAutoFit/>
          </a:bodyPr>
          <a:lstStyle/>
          <a:p>
            <a:pPr algn="l"/>
            <a:r>
              <a:rPr lang="en-US" sz="1200" dirty="0"/>
              <a:t>Please login to www.MyLegion.org with email_address@yahoo.com to update your record and explore our online community.</a:t>
            </a:r>
          </a:p>
        </p:txBody>
      </p:sp>
    </p:spTree>
    <p:extLst>
      <p:ext uri="{BB962C8B-B14F-4D97-AF65-F5344CB8AC3E}">
        <p14:creationId xmlns:p14="http://schemas.microsoft.com/office/powerpoint/2010/main" val="171971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Effect transition="in" filter="fade">
                                      <p:cBhvr>
                                        <p:cTn id="16"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9204-71F8-7344-1F7D-AB137852EE8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6A28644-0B49-D4FB-EBD1-7592BCC56F7E}"/>
              </a:ext>
            </a:extLst>
          </p:cNvPr>
          <p:cNvSpPr/>
          <p:nvPr/>
        </p:nvSpPr>
        <p:spPr>
          <a:xfrm>
            <a:off x="-109008" y="112634"/>
            <a:ext cx="6352674" cy="2085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82BF012-5FD0-2BC3-6309-289D282DCA87}"/>
              </a:ext>
            </a:extLst>
          </p:cNvPr>
          <p:cNvGrpSpPr/>
          <p:nvPr/>
        </p:nvGrpSpPr>
        <p:grpSpPr>
          <a:xfrm>
            <a:off x="1880264" y="-2791327"/>
            <a:ext cx="13579734" cy="13074316"/>
            <a:chOff x="3521151" y="350550"/>
            <a:chExt cx="9271266" cy="10686418"/>
          </a:xfrm>
        </p:grpSpPr>
        <p:grpSp>
          <p:nvGrpSpPr>
            <p:cNvPr id="10" name="Group 9">
              <a:extLst>
                <a:ext uri="{FF2B5EF4-FFF2-40B4-BE49-F238E27FC236}">
                  <a16:creationId xmlns:a16="http://schemas.microsoft.com/office/drawing/2014/main" id="{9D326AC2-A5D0-57AD-E16E-2197AE6C68AB}"/>
                </a:ext>
              </a:extLst>
            </p:cNvPr>
            <p:cNvGrpSpPr/>
            <p:nvPr/>
          </p:nvGrpSpPr>
          <p:grpSpPr>
            <a:xfrm>
              <a:off x="3521151" y="350550"/>
              <a:ext cx="9271266" cy="10250043"/>
              <a:chOff x="3521151" y="350550"/>
              <a:chExt cx="9271266" cy="10250043"/>
            </a:xfrm>
          </p:grpSpPr>
          <p:pic>
            <p:nvPicPr>
              <p:cNvPr id="14" name="Picture 13">
                <a:extLst>
                  <a:ext uri="{FF2B5EF4-FFF2-40B4-BE49-F238E27FC236}">
                    <a16:creationId xmlns:a16="http://schemas.microsoft.com/office/drawing/2014/main" id="{586DE3C4-5CE6-BFB7-94E7-E3AEFCA531FF}"/>
                  </a:ext>
                </a:extLst>
              </p:cNvPr>
              <p:cNvPicPr>
                <a:picLocks noChangeAspect="1"/>
              </p:cNvPicPr>
              <p:nvPr/>
            </p:nvPicPr>
            <p:blipFill>
              <a:blip r:embed="rId3"/>
              <a:stretch>
                <a:fillRect/>
              </a:stretch>
            </p:blipFill>
            <p:spPr>
              <a:xfrm>
                <a:off x="3521151" y="350550"/>
                <a:ext cx="9271266" cy="6188570"/>
              </a:xfrm>
              <a:prstGeom prst="rect">
                <a:avLst/>
              </a:prstGeom>
              <a:noFill/>
            </p:spPr>
          </p:pic>
          <p:pic>
            <p:nvPicPr>
              <p:cNvPr id="15" name="Picture 14">
                <a:extLst>
                  <a:ext uri="{FF2B5EF4-FFF2-40B4-BE49-F238E27FC236}">
                    <a16:creationId xmlns:a16="http://schemas.microsoft.com/office/drawing/2014/main" id="{F8C29C2F-B474-BE3F-5034-FF9E5BA15B26}"/>
                  </a:ext>
                </a:extLst>
              </p:cNvPr>
              <p:cNvPicPr>
                <a:picLocks noChangeAspect="1"/>
              </p:cNvPicPr>
              <p:nvPr/>
            </p:nvPicPr>
            <p:blipFill>
              <a:blip r:embed="rId4"/>
              <a:stretch>
                <a:fillRect/>
              </a:stretch>
            </p:blipFill>
            <p:spPr>
              <a:xfrm>
                <a:off x="3521151" y="6384759"/>
                <a:ext cx="9173722" cy="4215834"/>
              </a:xfrm>
              <a:prstGeom prst="rect">
                <a:avLst/>
              </a:prstGeom>
            </p:spPr>
          </p:pic>
        </p:grpSp>
        <p:sp>
          <p:nvSpPr>
            <p:cNvPr id="11" name="TextBox 10">
              <a:extLst>
                <a:ext uri="{FF2B5EF4-FFF2-40B4-BE49-F238E27FC236}">
                  <a16:creationId xmlns:a16="http://schemas.microsoft.com/office/drawing/2014/main" id="{0F8B2EC4-D6E8-96C4-92F5-A9D97BF28D4A}"/>
                </a:ext>
              </a:extLst>
            </p:cNvPr>
            <p:cNvSpPr txBox="1"/>
            <p:nvPr/>
          </p:nvSpPr>
          <p:spPr>
            <a:xfrm>
              <a:off x="3649488" y="2355370"/>
              <a:ext cx="1853490" cy="276999"/>
            </a:xfrm>
            <a:prstGeom prst="rect">
              <a:avLst/>
            </a:prstGeom>
            <a:solidFill>
              <a:schemeClr val="bg1"/>
            </a:solidFill>
          </p:spPr>
          <p:txBody>
            <a:bodyPr wrap="square" rtlCol="0">
              <a:spAutoFit/>
            </a:bodyPr>
            <a:lstStyle/>
            <a:p>
              <a:pPr algn="l"/>
              <a:r>
                <a:rPr lang="en-US" sz="1200" dirty="0"/>
                <a:t>Dear Martin Allen</a:t>
              </a:r>
            </a:p>
          </p:txBody>
        </p:sp>
        <p:sp>
          <p:nvSpPr>
            <p:cNvPr id="12" name="TextBox 11">
              <a:extLst>
                <a:ext uri="{FF2B5EF4-FFF2-40B4-BE49-F238E27FC236}">
                  <a16:creationId xmlns:a16="http://schemas.microsoft.com/office/drawing/2014/main" id="{72448D75-9C39-D004-5EB5-6D0208FD4AF3}"/>
                </a:ext>
              </a:extLst>
            </p:cNvPr>
            <p:cNvSpPr txBox="1"/>
            <p:nvPr/>
          </p:nvSpPr>
          <p:spPr>
            <a:xfrm>
              <a:off x="3649488" y="8666578"/>
              <a:ext cx="5903585" cy="646331"/>
            </a:xfrm>
            <a:prstGeom prst="rect">
              <a:avLst/>
            </a:prstGeom>
            <a:solidFill>
              <a:schemeClr val="bg1"/>
            </a:solidFill>
          </p:spPr>
          <p:txBody>
            <a:bodyPr wrap="square" rtlCol="0">
              <a:spAutoFit/>
            </a:bodyPr>
            <a:lstStyle/>
            <a:p>
              <a:pPr algn="l"/>
              <a:r>
                <a:rPr lang="en-US" sz="1200" b="1" dirty="0"/>
                <a:t>Martin Allen: 351234567</a:t>
              </a:r>
            </a:p>
            <a:p>
              <a:pPr algn="l"/>
              <a:r>
                <a:rPr lang="en-US" sz="1200" b="1" dirty="0"/>
                <a:t>Branch of Service: USAF   War Era:  GW________________</a:t>
              </a:r>
            </a:p>
            <a:p>
              <a:pPr algn="l"/>
              <a:r>
                <a:rPr lang="en-US" sz="1200" b="1" dirty="0"/>
                <a:t>Email: </a:t>
              </a:r>
              <a:r>
                <a:rPr lang="en-US" sz="1200" b="1" dirty="0">
                  <a:solidFill>
                    <a:schemeClr val="tx1"/>
                  </a:solidFill>
                </a:rPr>
                <a:t>myemail@yahoo.com  </a:t>
              </a:r>
              <a:r>
                <a:rPr lang="en-US" sz="1200" b="1" dirty="0"/>
                <a:t>Phone:  __________________</a:t>
              </a:r>
            </a:p>
          </p:txBody>
        </p:sp>
        <p:sp>
          <p:nvSpPr>
            <p:cNvPr id="13" name="Rectangle 12">
              <a:extLst>
                <a:ext uri="{FF2B5EF4-FFF2-40B4-BE49-F238E27FC236}">
                  <a16:creationId xmlns:a16="http://schemas.microsoft.com/office/drawing/2014/main" id="{29750B1E-BE69-ADCC-6917-283E0791D294}"/>
                </a:ext>
              </a:extLst>
            </p:cNvPr>
            <p:cNvSpPr/>
            <p:nvPr/>
          </p:nvSpPr>
          <p:spPr>
            <a:xfrm>
              <a:off x="3649488" y="9753600"/>
              <a:ext cx="3441123" cy="1283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A8F09208-7A4E-9422-0367-E0442780D950}"/>
              </a:ext>
            </a:extLst>
          </p:cNvPr>
          <p:cNvPicPr>
            <a:picLocks noChangeAspect="1"/>
          </p:cNvPicPr>
          <p:nvPr/>
        </p:nvPicPr>
        <p:blipFill>
          <a:blip r:embed="rId5"/>
          <a:stretch>
            <a:fillRect/>
          </a:stretch>
        </p:blipFill>
        <p:spPr>
          <a:xfrm>
            <a:off x="558954" y="2453168"/>
            <a:ext cx="16222354" cy="4164953"/>
          </a:xfrm>
          <a:prstGeom prst="rect">
            <a:avLst/>
          </a:prstGeom>
          <a:effectLst>
            <a:glow rad="228600">
              <a:schemeClr val="accent3">
                <a:satMod val="175000"/>
                <a:alpha val="40000"/>
              </a:schemeClr>
            </a:glow>
          </a:effectLst>
        </p:spPr>
      </p:pic>
      <p:sp>
        <p:nvSpPr>
          <p:cNvPr id="21" name="TextBox 20">
            <a:extLst>
              <a:ext uri="{FF2B5EF4-FFF2-40B4-BE49-F238E27FC236}">
                <a16:creationId xmlns:a16="http://schemas.microsoft.com/office/drawing/2014/main" id="{EF2B5EA5-80F7-EEF0-CD22-BF8503D4ABD8}"/>
              </a:ext>
            </a:extLst>
          </p:cNvPr>
          <p:cNvSpPr txBox="1"/>
          <p:nvPr/>
        </p:nvSpPr>
        <p:spPr>
          <a:xfrm>
            <a:off x="2068241" y="6873181"/>
            <a:ext cx="13436860" cy="338554"/>
          </a:xfrm>
          <a:prstGeom prst="rect">
            <a:avLst/>
          </a:prstGeom>
          <a:solidFill>
            <a:schemeClr val="bg1"/>
          </a:solidFill>
          <a:ln>
            <a:solidFill>
              <a:schemeClr val="bg1"/>
            </a:solidFill>
          </a:ln>
        </p:spPr>
        <p:txBody>
          <a:bodyPr wrap="square" rtlCol="0">
            <a:spAutoFit/>
          </a:bodyPr>
          <a:lstStyle/>
          <a:p>
            <a:pPr algn="l"/>
            <a:r>
              <a:rPr lang="en-US" dirty="0"/>
              <a:t>Please login to www.MyLegion.org with email_address@yahoo.com to update your record and explore our online community.</a:t>
            </a:r>
          </a:p>
        </p:txBody>
      </p:sp>
    </p:spTree>
    <p:extLst>
      <p:ext uri="{BB962C8B-B14F-4D97-AF65-F5344CB8AC3E}">
        <p14:creationId xmlns:p14="http://schemas.microsoft.com/office/powerpoint/2010/main" val="261159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C1CA79-3AFB-0290-7F84-6C90492C758B}"/>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2BE190B-6E09-29C8-408A-93B91DE6185F}"/>
              </a:ext>
            </a:extLst>
          </p:cNvPr>
          <p:cNvGrpSpPr/>
          <p:nvPr/>
        </p:nvGrpSpPr>
        <p:grpSpPr>
          <a:xfrm>
            <a:off x="1794250" y="215746"/>
            <a:ext cx="13751761" cy="9322108"/>
            <a:chOff x="1794250" y="215746"/>
            <a:chExt cx="13751761" cy="9322108"/>
          </a:xfrm>
        </p:grpSpPr>
        <p:pic>
          <p:nvPicPr>
            <p:cNvPr id="7" name="Picture 6">
              <a:extLst>
                <a:ext uri="{FF2B5EF4-FFF2-40B4-BE49-F238E27FC236}">
                  <a16:creationId xmlns:a16="http://schemas.microsoft.com/office/drawing/2014/main" id="{0D123281-FB91-701F-AB39-C92B075157A7}"/>
                </a:ext>
              </a:extLst>
            </p:cNvPr>
            <p:cNvPicPr>
              <a:picLocks noChangeAspect="1"/>
            </p:cNvPicPr>
            <p:nvPr/>
          </p:nvPicPr>
          <p:blipFill>
            <a:blip r:embed="rId3"/>
            <a:stretch>
              <a:fillRect/>
            </a:stretch>
          </p:blipFill>
          <p:spPr>
            <a:xfrm>
              <a:off x="1794250" y="215746"/>
              <a:ext cx="13751761" cy="9322108"/>
            </a:xfrm>
            <a:prstGeom prst="rect">
              <a:avLst/>
            </a:prstGeom>
          </p:spPr>
        </p:pic>
        <p:pic>
          <p:nvPicPr>
            <p:cNvPr id="8" name="Picture 7">
              <a:extLst>
                <a:ext uri="{FF2B5EF4-FFF2-40B4-BE49-F238E27FC236}">
                  <a16:creationId xmlns:a16="http://schemas.microsoft.com/office/drawing/2014/main" id="{08EBCF63-2BB1-1DB7-9265-DE42DB3FD112}"/>
                </a:ext>
              </a:extLst>
            </p:cNvPr>
            <p:cNvPicPr>
              <a:picLocks noChangeAspect="1"/>
            </p:cNvPicPr>
            <p:nvPr/>
          </p:nvPicPr>
          <p:blipFill>
            <a:blip r:embed="rId4"/>
            <a:stretch>
              <a:fillRect/>
            </a:stretch>
          </p:blipFill>
          <p:spPr>
            <a:xfrm>
              <a:off x="10240615" y="5985948"/>
              <a:ext cx="3422597" cy="3516047"/>
            </a:xfrm>
            <a:prstGeom prst="rect">
              <a:avLst/>
            </a:prstGeom>
          </p:spPr>
        </p:pic>
      </p:grpSp>
      <p:pic>
        <p:nvPicPr>
          <p:cNvPr id="5" name="Picture 4">
            <a:extLst>
              <a:ext uri="{FF2B5EF4-FFF2-40B4-BE49-F238E27FC236}">
                <a16:creationId xmlns:a16="http://schemas.microsoft.com/office/drawing/2014/main" id="{922BE72A-579D-3DC4-AC83-7965869543C7}"/>
              </a:ext>
            </a:extLst>
          </p:cNvPr>
          <p:cNvPicPr>
            <a:picLocks noChangeAspect="1"/>
          </p:cNvPicPr>
          <p:nvPr/>
        </p:nvPicPr>
        <p:blipFill>
          <a:blip r:embed="rId5"/>
          <a:stretch>
            <a:fillRect/>
          </a:stretch>
        </p:blipFill>
        <p:spPr>
          <a:xfrm>
            <a:off x="4139412" y="1542140"/>
            <a:ext cx="3469314" cy="3114920"/>
          </a:xfrm>
          <a:prstGeom prst="rect">
            <a:avLst/>
          </a:prstGeom>
          <a:ln w="76200">
            <a:solidFill>
              <a:srgbClr val="FFC000"/>
            </a:solidFill>
          </a:ln>
          <a:effectLst>
            <a:glow rad="101600">
              <a:srgbClr val="FFC000">
                <a:alpha val="60000"/>
              </a:srgbClr>
            </a:glow>
          </a:effectLst>
        </p:spPr>
      </p:pic>
    </p:spTree>
    <p:extLst>
      <p:ext uri="{BB962C8B-B14F-4D97-AF65-F5344CB8AC3E}">
        <p14:creationId xmlns:p14="http://schemas.microsoft.com/office/powerpoint/2010/main" val="319879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33B0-34DD-3D32-37AF-2E90C21BB48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FC982A6-760F-0086-BC0F-86330C6E5A74}"/>
              </a:ext>
            </a:extLst>
          </p:cNvPr>
          <p:cNvSpPr/>
          <p:nvPr/>
        </p:nvSpPr>
        <p:spPr>
          <a:xfrm>
            <a:off x="-109008" y="112634"/>
            <a:ext cx="6352674" cy="2085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0394E562-F7ED-A07F-6ED7-98A69E4A4ECF}"/>
              </a:ext>
            </a:extLst>
          </p:cNvPr>
          <p:cNvSpPr>
            <a:spLocks noGrp="1"/>
          </p:cNvSpPr>
          <p:nvPr>
            <p:ph type="body" sz="quarter" idx="10"/>
          </p:nvPr>
        </p:nvSpPr>
        <p:spPr>
          <a:xfrm>
            <a:off x="0" y="394597"/>
            <a:ext cx="5138057" cy="403689"/>
          </a:xfrm>
        </p:spPr>
        <p:txBody>
          <a:bodyPr>
            <a:normAutofit fontScale="85000" lnSpcReduction="20000"/>
          </a:bodyPr>
          <a:lstStyle/>
          <a:p>
            <a:r>
              <a:rPr lang="en-US" dirty="0"/>
              <a:t>TRANSFER INVITATION LETTER</a:t>
            </a:r>
          </a:p>
        </p:txBody>
      </p:sp>
      <p:grpSp>
        <p:nvGrpSpPr>
          <p:cNvPr id="24" name="Group 23">
            <a:extLst>
              <a:ext uri="{FF2B5EF4-FFF2-40B4-BE49-F238E27FC236}">
                <a16:creationId xmlns:a16="http://schemas.microsoft.com/office/drawing/2014/main" id="{7FFEC8ED-2FCA-ADEE-F766-B32B50801360}"/>
              </a:ext>
            </a:extLst>
          </p:cNvPr>
          <p:cNvGrpSpPr/>
          <p:nvPr/>
        </p:nvGrpSpPr>
        <p:grpSpPr>
          <a:xfrm>
            <a:off x="3067329" y="-932818"/>
            <a:ext cx="10949409" cy="10686418"/>
            <a:chOff x="3825370" y="-932818"/>
            <a:chExt cx="10949409" cy="10686418"/>
          </a:xfrm>
        </p:grpSpPr>
        <p:grpSp>
          <p:nvGrpSpPr>
            <p:cNvPr id="2" name="Group 1">
              <a:extLst>
                <a:ext uri="{FF2B5EF4-FFF2-40B4-BE49-F238E27FC236}">
                  <a16:creationId xmlns:a16="http://schemas.microsoft.com/office/drawing/2014/main" id="{4CE6F119-CE40-E874-BEEC-2C57D6490906}"/>
                </a:ext>
              </a:extLst>
            </p:cNvPr>
            <p:cNvGrpSpPr/>
            <p:nvPr/>
          </p:nvGrpSpPr>
          <p:grpSpPr>
            <a:xfrm>
              <a:off x="3825370" y="-932818"/>
              <a:ext cx="9271266" cy="10686418"/>
              <a:chOff x="3521151" y="350550"/>
              <a:chExt cx="9271266" cy="10686418"/>
            </a:xfrm>
          </p:grpSpPr>
          <p:grpSp>
            <p:nvGrpSpPr>
              <p:cNvPr id="3" name="Group 2">
                <a:extLst>
                  <a:ext uri="{FF2B5EF4-FFF2-40B4-BE49-F238E27FC236}">
                    <a16:creationId xmlns:a16="http://schemas.microsoft.com/office/drawing/2014/main" id="{DC522EF3-163C-FAC0-42F1-AD85FB446B8B}"/>
                  </a:ext>
                </a:extLst>
              </p:cNvPr>
              <p:cNvGrpSpPr/>
              <p:nvPr/>
            </p:nvGrpSpPr>
            <p:grpSpPr>
              <a:xfrm>
                <a:off x="3521151" y="350550"/>
                <a:ext cx="9271266" cy="10250043"/>
                <a:chOff x="3521151" y="350550"/>
                <a:chExt cx="9271266" cy="10250043"/>
              </a:xfrm>
            </p:grpSpPr>
            <p:pic>
              <p:nvPicPr>
                <p:cNvPr id="16" name="Picture 15">
                  <a:extLst>
                    <a:ext uri="{FF2B5EF4-FFF2-40B4-BE49-F238E27FC236}">
                      <a16:creationId xmlns:a16="http://schemas.microsoft.com/office/drawing/2014/main" id="{1DBE51EF-4832-3638-43DC-D12D7C97FD98}"/>
                    </a:ext>
                  </a:extLst>
                </p:cNvPr>
                <p:cNvPicPr>
                  <a:picLocks noChangeAspect="1"/>
                </p:cNvPicPr>
                <p:nvPr/>
              </p:nvPicPr>
              <p:blipFill>
                <a:blip r:embed="rId3"/>
                <a:stretch>
                  <a:fillRect/>
                </a:stretch>
              </p:blipFill>
              <p:spPr>
                <a:xfrm>
                  <a:off x="3521151" y="350550"/>
                  <a:ext cx="9271266" cy="6188570"/>
                </a:xfrm>
                <a:prstGeom prst="rect">
                  <a:avLst/>
                </a:prstGeom>
                <a:noFill/>
              </p:spPr>
            </p:pic>
            <p:pic>
              <p:nvPicPr>
                <p:cNvPr id="17" name="Picture 16">
                  <a:extLst>
                    <a:ext uri="{FF2B5EF4-FFF2-40B4-BE49-F238E27FC236}">
                      <a16:creationId xmlns:a16="http://schemas.microsoft.com/office/drawing/2014/main" id="{D1CE5FC0-7132-C365-0B70-062A52EE37C2}"/>
                    </a:ext>
                  </a:extLst>
                </p:cNvPr>
                <p:cNvPicPr>
                  <a:picLocks noChangeAspect="1"/>
                </p:cNvPicPr>
                <p:nvPr/>
              </p:nvPicPr>
              <p:blipFill>
                <a:blip r:embed="rId4"/>
                <a:stretch>
                  <a:fillRect/>
                </a:stretch>
              </p:blipFill>
              <p:spPr>
                <a:xfrm>
                  <a:off x="3521151" y="6384759"/>
                  <a:ext cx="9173722" cy="4215834"/>
                </a:xfrm>
                <a:prstGeom prst="rect">
                  <a:avLst/>
                </a:prstGeom>
              </p:spPr>
            </p:pic>
          </p:grpSp>
          <p:sp>
            <p:nvSpPr>
              <p:cNvPr id="8" name="TextBox 7">
                <a:extLst>
                  <a:ext uri="{FF2B5EF4-FFF2-40B4-BE49-F238E27FC236}">
                    <a16:creationId xmlns:a16="http://schemas.microsoft.com/office/drawing/2014/main" id="{5EA05936-4835-4A05-956B-A1905BA4AED6}"/>
                  </a:ext>
                </a:extLst>
              </p:cNvPr>
              <p:cNvSpPr txBox="1"/>
              <p:nvPr/>
            </p:nvSpPr>
            <p:spPr>
              <a:xfrm>
                <a:off x="3649488" y="2355370"/>
                <a:ext cx="1853490" cy="276999"/>
              </a:xfrm>
              <a:prstGeom prst="rect">
                <a:avLst/>
              </a:prstGeom>
              <a:solidFill>
                <a:schemeClr val="bg1"/>
              </a:solidFill>
            </p:spPr>
            <p:txBody>
              <a:bodyPr wrap="square" rtlCol="0">
                <a:spAutoFit/>
              </a:bodyPr>
              <a:lstStyle/>
              <a:p>
                <a:pPr algn="l"/>
                <a:r>
                  <a:rPr lang="en-US" sz="1200" dirty="0"/>
                  <a:t>Dear Martin Allen</a:t>
                </a:r>
              </a:p>
            </p:txBody>
          </p:sp>
          <p:sp>
            <p:nvSpPr>
              <p:cNvPr id="14" name="TextBox 13">
                <a:extLst>
                  <a:ext uri="{FF2B5EF4-FFF2-40B4-BE49-F238E27FC236}">
                    <a16:creationId xmlns:a16="http://schemas.microsoft.com/office/drawing/2014/main" id="{E7CF6834-0F70-E740-8BF4-E3BBF8BB7FA9}"/>
                  </a:ext>
                </a:extLst>
              </p:cNvPr>
              <p:cNvSpPr txBox="1"/>
              <p:nvPr/>
            </p:nvSpPr>
            <p:spPr>
              <a:xfrm>
                <a:off x="3649488" y="8666578"/>
                <a:ext cx="5903585" cy="646331"/>
              </a:xfrm>
              <a:prstGeom prst="rect">
                <a:avLst/>
              </a:prstGeom>
              <a:solidFill>
                <a:schemeClr val="bg1"/>
              </a:solidFill>
            </p:spPr>
            <p:txBody>
              <a:bodyPr wrap="square" rtlCol="0">
                <a:spAutoFit/>
              </a:bodyPr>
              <a:lstStyle/>
              <a:p>
                <a:pPr algn="l"/>
                <a:r>
                  <a:rPr lang="en-US" sz="1200" b="1" dirty="0"/>
                  <a:t>Martin Allen: 351234567</a:t>
                </a:r>
              </a:p>
              <a:p>
                <a:pPr algn="l"/>
                <a:r>
                  <a:rPr lang="en-US" sz="1200" b="1" dirty="0"/>
                  <a:t>Branch of Service: USAF   War Era:  ____________________</a:t>
                </a:r>
              </a:p>
              <a:p>
                <a:pPr algn="l"/>
                <a:r>
                  <a:rPr lang="en-US" sz="1200" b="1" dirty="0"/>
                  <a:t>Email: </a:t>
                </a:r>
                <a:r>
                  <a:rPr lang="en-US" sz="1200" b="1" dirty="0">
                    <a:solidFill>
                      <a:schemeClr val="tx1"/>
                    </a:solidFill>
                  </a:rPr>
                  <a:t>myemail@yahoo.com  </a:t>
                </a:r>
                <a:r>
                  <a:rPr lang="en-US" sz="1200" b="1" dirty="0"/>
                  <a:t>Phone:  __________________</a:t>
                </a:r>
              </a:p>
            </p:txBody>
          </p:sp>
          <p:sp>
            <p:nvSpPr>
              <p:cNvPr id="15" name="Rectangle 14">
                <a:extLst>
                  <a:ext uri="{FF2B5EF4-FFF2-40B4-BE49-F238E27FC236}">
                    <a16:creationId xmlns:a16="http://schemas.microsoft.com/office/drawing/2014/main" id="{2A86A4CE-4B8B-2356-CFF9-1B08501748FB}"/>
                  </a:ext>
                </a:extLst>
              </p:cNvPr>
              <p:cNvSpPr/>
              <p:nvPr/>
            </p:nvSpPr>
            <p:spPr>
              <a:xfrm>
                <a:off x="3649488" y="9753600"/>
                <a:ext cx="3441123" cy="1283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C62F6BF3-7632-B944-581C-86AD12B397F6}"/>
                </a:ext>
              </a:extLst>
            </p:cNvPr>
            <p:cNvSpPr txBox="1"/>
            <p:nvPr/>
          </p:nvSpPr>
          <p:spPr>
            <a:xfrm>
              <a:off x="3953706" y="6955363"/>
              <a:ext cx="10821073" cy="308367"/>
            </a:xfrm>
            <a:prstGeom prst="rect">
              <a:avLst/>
            </a:prstGeom>
            <a:solidFill>
              <a:schemeClr val="bg1"/>
            </a:solidFill>
            <a:ln>
              <a:solidFill>
                <a:schemeClr val="bg1"/>
              </a:solidFill>
            </a:ln>
          </p:spPr>
          <p:txBody>
            <a:bodyPr wrap="square" rtlCol="0">
              <a:spAutoFit/>
            </a:bodyPr>
            <a:lstStyle/>
            <a:p>
              <a:pPr algn="l"/>
              <a:r>
                <a:rPr lang="en-US" sz="1400" dirty="0"/>
                <a:t>Please login to www.MyLegion.org with email_address@yahoo.com to update your record and explore our online community.</a:t>
              </a:r>
            </a:p>
          </p:txBody>
        </p:sp>
      </p:grpSp>
      <p:grpSp>
        <p:nvGrpSpPr>
          <p:cNvPr id="26" name="Group 25">
            <a:extLst>
              <a:ext uri="{FF2B5EF4-FFF2-40B4-BE49-F238E27FC236}">
                <a16:creationId xmlns:a16="http://schemas.microsoft.com/office/drawing/2014/main" id="{33002B44-A1C1-9B72-1D66-272516DE59B4}"/>
              </a:ext>
            </a:extLst>
          </p:cNvPr>
          <p:cNvGrpSpPr/>
          <p:nvPr/>
        </p:nvGrpSpPr>
        <p:grpSpPr>
          <a:xfrm>
            <a:off x="3067329" y="2288593"/>
            <a:ext cx="11770821" cy="6498243"/>
            <a:chOff x="6447099" y="1751057"/>
            <a:chExt cx="10571586" cy="4858230"/>
          </a:xfrm>
        </p:grpSpPr>
        <p:grpSp>
          <p:nvGrpSpPr>
            <p:cNvPr id="25" name="Group 24">
              <a:extLst>
                <a:ext uri="{FF2B5EF4-FFF2-40B4-BE49-F238E27FC236}">
                  <a16:creationId xmlns:a16="http://schemas.microsoft.com/office/drawing/2014/main" id="{B9C52D39-8802-038D-67AB-F2381A5E062B}"/>
                </a:ext>
              </a:extLst>
            </p:cNvPr>
            <p:cNvGrpSpPr/>
            <p:nvPr/>
          </p:nvGrpSpPr>
          <p:grpSpPr>
            <a:xfrm>
              <a:off x="6447099" y="1751057"/>
              <a:ext cx="10571586" cy="4858230"/>
              <a:chOff x="6905499" y="1075160"/>
              <a:chExt cx="10571586" cy="4858230"/>
            </a:xfrm>
          </p:grpSpPr>
          <p:pic>
            <p:nvPicPr>
              <p:cNvPr id="19" name="Picture 18">
                <a:extLst>
                  <a:ext uri="{FF2B5EF4-FFF2-40B4-BE49-F238E27FC236}">
                    <a16:creationId xmlns:a16="http://schemas.microsoft.com/office/drawing/2014/main" id="{832DDF89-E2E8-C01C-CF9B-326ECCBF8331}"/>
                  </a:ext>
                </a:extLst>
              </p:cNvPr>
              <p:cNvPicPr>
                <a:picLocks noChangeAspect="1"/>
              </p:cNvPicPr>
              <p:nvPr/>
            </p:nvPicPr>
            <p:blipFill>
              <a:blip r:embed="rId4"/>
              <a:stretch>
                <a:fillRect/>
              </a:stretch>
            </p:blipFill>
            <p:spPr>
              <a:xfrm>
                <a:off x="6905499" y="1075160"/>
                <a:ext cx="10571586" cy="4858230"/>
              </a:xfrm>
              <a:prstGeom prst="rect">
                <a:avLst/>
              </a:prstGeom>
              <a:effectLst>
                <a:glow rad="228600">
                  <a:schemeClr val="accent5">
                    <a:satMod val="175000"/>
                    <a:alpha val="40000"/>
                  </a:schemeClr>
                </a:glow>
              </a:effectLst>
            </p:spPr>
          </p:pic>
          <p:sp>
            <p:nvSpPr>
              <p:cNvPr id="22" name="TextBox 21">
                <a:extLst>
                  <a:ext uri="{FF2B5EF4-FFF2-40B4-BE49-F238E27FC236}">
                    <a16:creationId xmlns:a16="http://schemas.microsoft.com/office/drawing/2014/main" id="{1D321295-88CA-4196-3F94-7F3839460703}"/>
                  </a:ext>
                </a:extLst>
              </p:cNvPr>
              <p:cNvSpPr txBox="1"/>
              <p:nvPr/>
            </p:nvSpPr>
            <p:spPr>
              <a:xfrm>
                <a:off x="7095507" y="3107076"/>
                <a:ext cx="10117672" cy="584775"/>
              </a:xfrm>
              <a:prstGeom prst="rect">
                <a:avLst/>
              </a:prstGeom>
              <a:solidFill>
                <a:schemeClr val="bg1"/>
              </a:solidFill>
              <a:ln>
                <a:solidFill>
                  <a:schemeClr val="bg1"/>
                </a:solidFill>
              </a:ln>
            </p:spPr>
            <p:txBody>
              <a:bodyPr wrap="square" rtlCol="0">
                <a:spAutoFit/>
              </a:bodyPr>
              <a:lstStyle/>
              <a:p>
                <a:pPr algn="l"/>
                <a:r>
                  <a:rPr lang="en-US" dirty="0"/>
                  <a:t>Please login to www.MyLegion.org with email_address@yahoo.com to update your record and explore our online community.</a:t>
                </a:r>
              </a:p>
            </p:txBody>
          </p:sp>
        </p:grpSp>
        <p:sp>
          <p:nvSpPr>
            <p:cNvPr id="20" name="TextBox 19">
              <a:extLst>
                <a:ext uri="{FF2B5EF4-FFF2-40B4-BE49-F238E27FC236}">
                  <a16:creationId xmlns:a16="http://schemas.microsoft.com/office/drawing/2014/main" id="{03D67B40-2305-C545-8A89-04AAD01BB21E}"/>
                </a:ext>
              </a:extLst>
            </p:cNvPr>
            <p:cNvSpPr txBox="1"/>
            <p:nvPr/>
          </p:nvSpPr>
          <p:spPr>
            <a:xfrm>
              <a:off x="6637107" y="4419869"/>
              <a:ext cx="5903585" cy="830997"/>
            </a:xfrm>
            <a:prstGeom prst="rect">
              <a:avLst/>
            </a:prstGeom>
            <a:solidFill>
              <a:schemeClr val="bg1"/>
            </a:solidFill>
          </p:spPr>
          <p:txBody>
            <a:bodyPr wrap="square" rtlCol="0">
              <a:spAutoFit/>
            </a:bodyPr>
            <a:lstStyle/>
            <a:p>
              <a:pPr algn="l"/>
              <a:r>
                <a:rPr lang="en-US" b="1" dirty="0"/>
                <a:t>Martin Allen: 351234567</a:t>
              </a:r>
            </a:p>
            <a:p>
              <a:pPr algn="l"/>
              <a:r>
                <a:rPr lang="en-US" b="1" dirty="0"/>
                <a:t>Branch of Service: USAF   War Era:  ____________________</a:t>
              </a:r>
            </a:p>
            <a:p>
              <a:pPr algn="l"/>
              <a:r>
                <a:rPr lang="en-US" b="1" dirty="0"/>
                <a:t>Email: </a:t>
              </a:r>
              <a:r>
                <a:rPr lang="en-US" b="1" dirty="0">
                  <a:solidFill>
                    <a:schemeClr val="tx1"/>
                  </a:solidFill>
                </a:rPr>
                <a:t>myemail@yahoo.com  </a:t>
              </a:r>
              <a:r>
                <a:rPr lang="en-US" b="1" dirty="0"/>
                <a:t>Phone:  __________________</a:t>
              </a:r>
            </a:p>
          </p:txBody>
        </p:sp>
        <p:sp>
          <p:nvSpPr>
            <p:cNvPr id="21" name="TextBox 20">
              <a:extLst>
                <a:ext uri="{FF2B5EF4-FFF2-40B4-BE49-F238E27FC236}">
                  <a16:creationId xmlns:a16="http://schemas.microsoft.com/office/drawing/2014/main" id="{0F1AFEAF-A805-E056-7B9B-231EEFAAC388}"/>
                </a:ext>
              </a:extLst>
            </p:cNvPr>
            <p:cNvSpPr txBox="1"/>
            <p:nvPr/>
          </p:nvSpPr>
          <p:spPr>
            <a:xfrm>
              <a:off x="7509724" y="5476753"/>
              <a:ext cx="3019439" cy="830997"/>
            </a:xfrm>
            <a:prstGeom prst="rect">
              <a:avLst/>
            </a:prstGeom>
            <a:solidFill>
              <a:schemeClr val="bg1"/>
            </a:solidFill>
          </p:spPr>
          <p:txBody>
            <a:bodyPr wrap="square" rtlCol="0">
              <a:spAutoFit/>
            </a:bodyPr>
            <a:lstStyle/>
            <a:p>
              <a:pPr algn="l"/>
              <a:r>
                <a:rPr lang="en-US" b="1" dirty="0"/>
                <a:t>Martin Allen</a:t>
              </a:r>
            </a:p>
            <a:p>
              <a:pPr algn="l"/>
              <a:r>
                <a:rPr lang="en-US" b="1" dirty="0"/>
                <a:t>Address</a:t>
              </a:r>
            </a:p>
            <a:p>
              <a:pPr algn="l"/>
              <a:r>
                <a:rPr lang="en-US" b="1" dirty="0"/>
                <a:t>City, ST Zip</a:t>
              </a:r>
            </a:p>
          </p:txBody>
        </p:sp>
      </p:grpSp>
    </p:spTree>
    <p:extLst>
      <p:ext uri="{BB962C8B-B14F-4D97-AF65-F5344CB8AC3E}">
        <p14:creationId xmlns:p14="http://schemas.microsoft.com/office/powerpoint/2010/main" val="172782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F36D-021F-04D2-94DA-0763153A80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0E6597-18C6-E557-F95C-EEF1BA7FC779}"/>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4D771F10-4FE6-475F-3BF9-1EBF81B49F46}"/>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ABA188DD-151B-EA8A-118E-6108F519AE3C}"/>
              </a:ext>
            </a:extLst>
          </p:cNvPr>
          <p:cNvPicPr>
            <a:picLocks noChangeAspect="1"/>
          </p:cNvPicPr>
          <p:nvPr/>
        </p:nvPicPr>
        <p:blipFill>
          <a:blip r:embed="rId6"/>
          <a:stretch>
            <a:fillRect/>
          </a:stretch>
        </p:blipFill>
        <p:spPr>
          <a:xfrm>
            <a:off x="4787096" y="802699"/>
            <a:ext cx="8582537" cy="8631191"/>
          </a:xfrm>
          <a:prstGeom prst="rect">
            <a:avLst/>
          </a:prstGeom>
        </p:spPr>
      </p:pic>
      <p:pic>
        <p:nvPicPr>
          <p:cNvPr id="6" name="Picture 5">
            <a:extLst>
              <a:ext uri="{FF2B5EF4-FFF2-40B4-BE49-F238E27FC236}">
                <a16:creationId xmlns:a16="http://schemas.microsoft.com/office/drawing/2014/main" id="{2F71DD7D-EF38-3120-5A8B-B0477ECE550E}"/>
              </a:ext>
            </a:extLst>
          </p:cNvPr>
          <p:cNvPicPr>
            <a:picLocks noChangeAspect="1"/>
          </p:cNvPicPr>
          <p:nvPr/>
        </p:nvPicPr>
        <p:blipFill>
          <a:blip r:embed="rId7"/>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449A2715-D5AC-1681-CC15-9C1F82F759A7}"/>
              </a:ext>
            </a:extLst>
          </p:cNvPr>
          <p:cNvPicPr>
            <a:picLocks noChangeAspect="1"/>
          </p:cNvPicPr>
          <p:nvPr/>
        </p:nvPicPr>
        <p:blipFill>
          <a:blip r:embed="rId8"/>
          <a:stretch>
            <a:fillRect/>
          </a:stretch>
        </p:blipFill>
        <p:spPr>
          <a:xfrm>
            <a:off x="5115405" y="3153200"/>
            <a:ext cx="7501984" cy="4263073"/>
          </a:xfrm>
          <a:prstGeom prst="rect">
            <a:avLst/>
          </a:prstGeom>
          <a:effectLst>
            <a:glow rad="101600">
              <a:srgbClr val="92D050">
                <a:alpha val="60000"/>
              </a:srgbClr>
            </a:glow>
          </a:effectLst>
        </p:spPr>
      </p:pic>
      <p:sp>
        <p:nvSpPr>
          <p:cNvPr id="9" name="Rectangle 8">
            <a:extLst>
              <a:ext uri="{FF2B5EF4-FFF2-40B4-BE49-F238E27FC236}">
                <a16:creationId xmlns:a16="http://schemas.microsoft.com/office/drawing/2014/main" id="{BF7C20F0-9AC5-6BD3-9C5A-141F68835DC6}"/>
              </a:ext>
            </a:extLst>
          </p:cNvPr>
          <p:cNvSpPr/>
          <p:nvPr/>
        </p:nvSpPr>
        <p:spPr>
          <a:xfrm>
            <a:off x="5232775" y="4541518"/>
            <a:ext cx="3409617" cy="57677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9BD80A-8142-E38E-BE3C-C438A83BA5AD}"/>
              </a:ext>
            </a:extLst>
          </p:cNvPr>
          <p:cNvSpPr/>
          <p:nvPr/>
        </p:nvSpPr>
        <p:spPr>
          <a:xfrm>
            <a:off x="5232774" y="5439484"/>
            <a:ext cx="4530204" cy="57677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093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000"/>
                                        <p:tgtEl>
                                          <p:spTgt spid="9"/>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0333C-8F6B-F221-0408-1CBB7F0CF2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CE341B-3479-ED5C-580C-8608E675313C}"/>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15D45FCE-DEB0-9FFB-5EEA-5D3561C89541}"/>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D37C890F-F0B6-DEAC-F7AE-04E12E30AA65}"/>
              </a:ext>
            </a:extLst>
          </p:cNvPr>
          <p:cNvPicPr>
            <a:picLocks noChangeAspect="1"/>
          </p:cNvPicPr>
          <p:nvPr/>
        </p:nvPicPr>
        <p:blipFill>
          <a:blip r:embed="rId6"/>
          <a:stretch>
            <a:fillRect/>
          </a:stretch>
        </p:blipFill>
        <p:spPr>
          <a:xfrm>
            <a:off x="4787096" y="802699"/>
            <a:ext cx="8582537" cy="8631191"/>
          </a:xfrm>
          <a:prstGeom prst="rect">
            <a:avLst/>
          </a:prstGeom>
        </p:spPr>
      </p:pic>
      <p:pic>
        <p:nvPicPr>
          <p:cNvPr id="6" name="Picture 5">
            <a:extLst>
              <a:ext uri="{FF2B5EF4-FFF2-40B4-BE49-F238E27FC236}">
                <a16:creationId xmlns:a16="http://schemas.microsoft.com/office/drawing/2014/main" id="{0D2F3B6F-281D-9FA0-DA02-4FB1B13E15A4}"/>
              </a:ext>
            </a:extLst>
          </p:cNvPr>
          <p:cNvPicPr>
            <a:picLocks noChangeAspect="1"/>
          </p:cNvPicPr>
          <p:nvPr/>
        </p:nvPicPr>
        <p:blipFill>
          <a:blip r:embed="rId7"/>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4FE02658-3A18-FA69-C237-DDDEEDCBD467}"/>
              </a:ext>
            </a:extLst>
          </p:cNvPr>
          <p:cNvPicPr>
            <a:picLocks noChangeAspect="1"/>
          </p:cNvPicPr>
          <p:nvPr/>
        </p:nvPicPr>
        <p:blipFill>
          <a:blip r:embed="rId8"/>
          <a:stretch>
            <a:fillRect/>
          </a:stretch>
        </p:blipFill>
        <p:spPr>
          <a:xfrm>
            <a:off x="5115405" y="3153200"/>
            <a:ext cx="7501984" cy="4263073"/>
          </a:xfrm>
          <a:prstGeom prst="rect">
            <a:avLst/>
          </a:prstGeom>
          <a:effectLst>
            <a:glow rad="101600">
              <a:srgbClr val="92D050">
                <a:alpha val="60000"/>
              </a:srgbClr>
            </a:glow>
          </a:effectLst>
        </p:spPr>
      </p:pic>
      <p:sp>
        <p:nvSpPr>
          <p:cNvPr id="8" name="Arrow: Right 7">
            <a:extLst>
              <a:ext uri="{FF2B5EF4-FFF2-40B4-BE49-F238E27FC236}">
                <a16:creationId xmlns:a16="http://schemas.microsoft.com/office/drawing/2014/main" id="{B6B320CD-4A2F-BACD-E67B-5374BFE11824}"/>
              </a:ext>
            </a:extLst>
          </p:cNvPr>
          <p:cNvSpPr/>
          <p:nvPr/>
        </p:nvSpPr>
        <p:spPr>
          <a:xfrm>
            <a:off x="4216733" y="5875187"/>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597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2AA19-18E2-BC37-E2DB-53A37991672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B20021C-FA49-047D-2D89-715A87664C2F}"/>
              </a:ext>
            </a:extLst>
          </p:cNvPr>
          <p:cNvPicPr>
            <a:picLocks noChangeAspect="1"/>
          </p:cNvPicPr>
          <p:nvPr/>
        </p:nvPicPr>
        <p:blipFill>
          <a:blip r:embed="rId3"/>
          <a:stretch>
            <a:fillRect/>
          </a:stretch>
        </p:blipFill>
        <p:spPr>
          <a:xfrm>
            <a:off x="0" y="-1203034"/>
            <a:ext cx="17134601" cy="5935455"/>
          </a:xfrm>
          <a:prstGeom prst="rect">
            <a:avLst/>
          </a:prstGeom>
        </p:spPr>
      </p:pic>
      <p:sp>
        <p:nvSpPr>
          <p:cNvPr id="22" name="TextBox 21">
            <a:extLst>
              <a:ext uri="{FF2B5EF4-FFF2-40B4-BE49-F238E27FC236}">
                <a16:creationId xmlns:a16="http://schemas.microsoft.com/office/drawing/2014/main" id="{5BDBF986-28D7-FE37-50CD-21243090D7C6}"/>
              </a:ext>
            </a:extLst>
          </p:cNvPr>
          <p:cNvSpPr txBox="1"/>
          <p:nvPr/>
        </p:nvSpPr>
        <p:spPr>
          <a:xfrm>
            <a:off x="8670131" y="2953495"/>
            <a:ext cx="4616704" cy="3108543"/>
          </a:xfrm>
          <a:prstGeom prst="rect">
            <a:avLst/>
          </a:prstGeom>
          <a:solidFill>
            <a:schemeClr val="accent1">
              <a:lumMod val="75000"/>
            </a:schemeClr>
          </a:solidFill>
          <a:scene3d>
            <a:camera prst="orthographicFront"/>
            <a:lightRig rig="threePt" dir="t"/>
          </a:scene3d>
          <a:sp3d>
            <a:bevelT w="165100" prst="coolSlant"/>
          </a:sp3d>
        </p:spPr>
        <p:txBody>
          <a:bodyPr wrap="square" rtlCol="0">
            <a:spAutoFit/>
          </a:bodyPr>
          <a:lstStyle/>
          <a:p>
            <a:endParaRPr lang="en-US" sz="2800" b="1" dirty="0">
              <a:solidFill>
                <a:schemeClr val="bg1"/>
              </a:solidFill>
            </a:endParaRPr>
          </a:p>
          <a:p>
            <a:r>
              <a:rPr lang="en-US" sz="2800" b="1" dirty="0">
                <a:solidFill>
                  <a:schemeClr val="bg1"/>
                </a:solidFill>
              </a:rPr>
              <a:t>Distance From Zip:  Locate headquarters post members using distance, 1 zip code and last paid year search.</a:t>
            </a:r>
          </a:p>
          <a:p>
            <a:endParaRPr lang="en-US" sz="2800" b="1" dirty="0">
              <a:solidFill>
                <a:schemeClr val="bg1"/>
              </a:solidFill>
            </a:endParaRPr>
          </a:p>
        </p:txBody>
      </p:sp>
      <p:pic>
        <p:nvPicPr>
          <p:cNvPr id="4" name="Picture 3">
            <a:extLst>
              <a:ext uri="{FF2B5EF4-FFF2-40B4-BE49-F238E27FC236}">
                <a16:creationId xmlns:a16="http://schemas.microsoft.com/office/drawing/2014/main" id="{74723E88-5D4A-5C6F-5FB4-F0C3A77001C1}"/>
              </a:ext>
            </a:extLst>
          </p:cNvPr>
          <p:cNvPicPr>
            <a:picLocks noChangeAspect="1"/>
          </p:cNvPicPr>
          <p:nvPr/>
        </p:nvPicPr>
        <p:blipFill>
          <a:blip r:embed="rId4"/>
          <a:stretch>
            <a:fillRect/>
          </a:stretch>
        </p:blipFill>
        <p:spPr>
          <a:xfrm>
            <a:off x="3797061" y="1652336"/>
            <a:ext cx="1905711" cy="747079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86697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BDAC-C943-1C8D-1E22-678F5C87BC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B93C23-4114-9058-4714-B2D449486B58}"/>
              </a:ext>
            </a:extLst>
          </p:cNvPr>
          <p:cNvPicPr>
            <a:picLocks noChangeAspect="1"/>
          </p:cNvPicPr>
          <p:nvPr/>
        </p:nvPicPr>
        <p:blipFill>
          <a:blip r:embed="rId3"/>
          <a:stretch>
            <a:fillRect/>
          </a:stretch>
        </p:blipFill>
        <p:spPr>
          <a:xfrm>
            <a:off x="0" y="202457"/>
            <a:ext cx="17176126" cy="3775985"/>
          </a:xfrm>
          <a:prstGeom prst="rect">
            <a:avLst/>
          </a:prstGeom>
        </p:spPr>
      </p:pic>
      <p:sp>
        <p:nvSpPr>
          <p:cNvPr id="22" name="TextBox 21">
            <a:extLst>
              <a:ext uri="{FF2B5EF4-FFF2-40B4-BE49-F238E27FC236}">
                <a16:creationId xmlns:a16="http://schemas.microsoft.com/office/drawing/2014/main" id="{1F7974E6-F35C-6499-0DF5-35F9FFEAADD3}"/>
              </a:ext>
            </a:extLst>
          </p:cNvPr>
          <p:cNvSpPr txBox="1"/>
          <p:nvPr/>
        </p:nvSpPr>
        <p:spPr>
          <a:xfrm>
            <a:off x="11884811" y="1662502"/>
            <a:ext cx="3176336" cy="1384995"/>
          </a:xfrm>
          <a:prstGeom prst="rect">
            <a:avLst/>
          </a:prstGeom>
          <a:solidFill>
            <a:schemeClr val="accent1">
              <a:lumMod val="75000"/>
            </a:schemeClr>
          </a:solidFill>
          <a:scene3d>
            <a:camera prst="orthographicFront"/>
            <a:lightRig rig="threePt" dir="t"/>
          </a:scene3d>
          <a:sp3d>
            <a:bevelT w="165100" prst="coolSlant"/>
          </a:sp3d>
        </p:spPr>
        <p:txBody>
          <a:bodyPr wrap="square" rtlCol="0">
            <a:spAutoFit/>
          </a:bodyPr>
          <a:lstStyle/>
          <a:p>
            <a:r>
              <a:rPr lang="en-US" sz="2800" b="1" dirty="0">
                <a:solidFill>
                  <a:schemeClr val="bg1"/>
                </a:solidFill>
              </a:rPr>
              <a:t>Select “View Report” to generate.</a:t>
            </a:r>
          </a:p>
        </p:txBody>
      </p:sp>
      <p:sp>
        <p:nvSpPr>
          <p:cNvPr id="13" name="Oval 12">
            <a:extLst>
              <a:ext uri="{FF2B5EF4-FFF2-40B4-BE49-F238E27FC236}">
                <a16:creationId xmlns:a16="http://schemas.microsoft.com/office/drawing/2014/main" id="{F9EB8DCC-7ECF-068E-2E85-FC3DEE5815DB}"/>
              </a:ext>
            </a:extLst>
          </p:cNvPr>
          <p:cNvSpPr/>
          <p:nvPr/>
        </p:nvSpPr>
        <p:spPr>
          <a:xfrm>
            <a:off x="15429314" y="2957325"/>
            <a:ext cx="1746812" cy="106075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580C66-4563-4142-E584-A3FC0EE663BB}"/>
              </a:ext>
            </a:extLst>
          </p:cNvPr>
          <p:cNvPicPr>
            <a:picLocks noChangeAspect="1"/>
          </p:cNvPicPr>
          <p:nvPr/>
        </p:nvPicPr>
        <p:blipFill>
          <a:blip r:embed="rId4"/>
          <a:stretch>
            <a:fillRect/>
          </a:stretch>
        </p:blipFill>
        <p:spPr>
          <a:xfrm>
            <a:off x="7106651" y="3663947"/>
            <a:ext cx="5431605" cy="291331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27309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224F9-C31A-4C9A-8A48-8325D734D8BB}"/>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8" name="Rectangle 7">
            <a:extLst>
              <a:ext uri="{FF2B5EF4-FFF2-40B4-BE49-F238E27FC236}">
                <a16:creationId xmlns:a16="http://schemas.microsoft.com/office/drawing/2014/main" id="{AC38129F-FC1E-428C-B224-8E5E7C4C5837}"/>
              </a:ext>
            </a:extLst>
          </p:cNvPr>
          <p:cNvSpPr/>
          <p:nvPr/>
        </p:nvSpPr>
        <p:spPr>
          <a:xfrm>
            <a:off x="2356510" y="2474084"/>
            <a:ext cx="13004800" cy="72795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grpSp>
        <p:nvGrpSpPr>
          <p:cNvPr id="10" name="Group 9">
            <a:extLst>
              <a:ext uri="{FF2B5EF4-FFF2-40B4-BE49-F238E27FC236}">
                <a16:creationId xmlns:a16="http://schemas.microsoft.com/office/drawing/2014/main" id="{157908CB-605D-8363-E8EC-8B19E428DFBD}"/>
              </a:ext>
            </a:extLst>
          </p:cNvPr>
          <p:cNvGrpSpPr/>
          <p:nvPr/>
        </p:nvGrpSpPr>
        <p:grpSpPr>
          <a:xfrm>
            <a:off x="717877" y="539525"/>
            <a:ext cx="14512293" cy="9521133"/>
            <a:chOff x="717877" y="539525"/>
            <a:chExt cx="14512293" cy="9521133"/>
          </a:xfrm>
        </p:grpSpPr>
        <p:pic>
          <p:nvPicPr>
            <p:cNvPr id="4" name="Picture 3">
              <a:extLst>
                <a:ext uri="{FF2B5EF4-FFF2-40B4-BE49-F238E27FC236}">
                  <a16:creationId xmlns:a16="http://schemas.microsoft.com/office/drawing/2014/main" id="{70A31AAA-89FC-2E3B-B6D7-3A92DB165C2C}"/>
                </a:ext>
              </a:extLst>
            </p:cNvPr>
            <p:cNvPicPr>
              <a:picLocks noChangeAspect="1"/>
            </p:cNvPicPr>
            <p:nvPr/>
          </p:nvPicPr>
          <p:blipFill>
            <a:blip r:embed="rId4"/>
            <a:stretch>
              <a:fillRect/>
            </a:stretch>
          </p:blipFill>
          <p:spPr>
            <a:xfrm>
              <a:off x="717877" y="539525"/>
              <a:ext cx="14265876" cy="2476715"/>
            </a:xfrm>
            <a:prstGeom prst="rect">
              <a:avLst/>
            </a:prstGeom>
          </p:spPr>
        </p:pic>
        <p:pic>
          <p:nvPicPr>
            <p:cNvPr id="9" name="Picture 8">
              <a:extLst>
                <a:ext uri="{FF2B5EF4-FFF2-40B4-BE49-F238E27FC236}">
                  <a16:creationId xmlns:a16="http://schemas.microsoft.com/office/drawing/2014/main" id="{D4FAA609-8628-5846-8024-7CEF8B3FCF81}"/>
                </a:ext>
              </a:extLst>
            </p:cNvPr>
            <p:cNvPicPr>
              <a:picLocks noChangeAspect="1"/>
            </p:cNvPicPr>
            <p:nvPr/>
          </p:nvPicPr>
          <p:blipFill>
            <a:blip r:embed="rId5"/>
            <a:stretch>
              <a:fillRect/>
            </a:stretch>
          </p:blipFill>
          <p:spPr>
            <a:xfrm>
              <a:off x="965929" y="3100990"/>
              <a:ext cx="14264241" cy="6959668"/>
            </a:xfrm>
            <a:prstGeom prst="rect">
              <a:avLst/>
            </a:prstGeom>
          </p:spPr>
        </p:pic>
      </p:grpSp>
      <p:grpSp>
        <p:nvGrpSpPr>
          <p:cNvPr id="15" name="Group 14">
            <a:extLst>
              <a:ext uri="{FF2B5EF4-FFF2-40B4-BE49-F238E27FC236}">
                <a16:creationId xmlns:a16="http://schemas.microsoft.com/office/drawing/2014/main" id="{9A662EF2-DB4F-514A-1388-6EABD265E737}"/>
              </a:ext>
            </a:extLst>
          </p:cNvPr>
          <p:cNvGrpSpPr/>
          <p:nvPr/>
        </p:nvGrpSpPr>
        <p:grpSpPr>
          <a:xfrm>
            <a:off x="3312160" y="2059724"/>
            <a:ext cx="4736635" cy="6573459"/>
            <a:chOff x="-251878" y="1653865"/>
            <a:chExt cx="4861306" cy="6726849"/>
          </a:xfrm>
          <a:effectLst>
            <a:glow rad="228600">
              <a:schemeClr val="accent3">
                <a:satMod val="175000"/>
                <a:alpha val="40000"/>
              </a:schemeClr>
            </a:glow>
          </a:effectLst>
        </p:grpSpPr>
        <p:sp>
          <p:nvSpPr>
            <p:cNvPr id="16" name="Oval 15">
              <a:extLst>
                <a:ext uri="{FF2B5EF4-FFF2-40B4-BE49-F238E27FC236}">
                  <a16:creationId xmlns:a16="http://schemas.microsoft.com/office/drawing/2014/main" id="{73E35D08-391F-D6BF-8852-81194DD4B8EC}"/>
                </a:ext>
              </a:extLst>
            </p:cNvPr>
            <p:cNvSpPr/>
            <p:nvPr/>
          </p:nvSpPr>
          <p:spPr>
            <a:xfrm>
              <a:off x="318925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7" name="Picture 16">
              <a:extLst>
                <a:ext uri="{FF2B5EF4-FFF2-40B4-BE49-F238E27FC236}">
                  <a16:creationId xmlns:a16="http://schemas.microsoft.com/office/drawing/2014/main" id="{20CA6C83-FA15-B8E8-E1D6-892F4434A77E}"/>
                </a:ext>
              </a:extLst>
            </p:cNvPr>
            <p:cNvPicPr>
              <a:picLocks noChangeAspect="1"/>
            </p:cNvPicPr>
            <p:nvPr/>
          </p:nvPicPr>
          <p:blipFill>
            <a:blip r:embed="rId6"/>
            <a:stretch>
              <a:fillRect/>
            </a:stretch>
          </p:blipFill>
          <p:spPr>
            <a:xfrm>
              <a:off x="-251878" y="1763670"/>
              <a:ext cx="3158589" cy="6617044"/>
            </a:xfrm>
            <a:prstGeom prst="rect">
              <a:avLst/>
            </a:prstGeom>
          </p:spPr>
        </p:pic>
        <p:cxnSp>
          <p:nvCxnSpPr>
            <p:cNvPr id="18" name="Straight Arrow Connector 17">
              <a:extLst>
                <a:ext uri="{FF2B5EF4-FFF2-40B4-BE49-F238E27FC236}">
                  <a16:creationId xmlns:a16="http://schemas.microsoft.com/office/drawing/2014/main" id="{400B9652-B7B7-444E-D2BE-71EF0E642DEF}"/>
                </a:ext>
              </a:extLst>
            </p:cNvPr>
            <p:cNvCxnSpPr>
              <a:cxnSpLocks/>
            </p:cNvCxnSpPr>
            <p:nvPr/>
          </p:nvCxnSpPr>
          <p:spPr>
            <a:xfrm flipH="1">
              <a:off x="707445" y="2441670"/>
              <a:ext cx="2481813" cy="27775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99C30DF3-2ED2-9E5F-26B0-704DE1C0BF36}"/>
              </a:ext>
            </a:extLst>
          </p:cNvPr>
          <p:cNvSpPr txBox="1"/>
          <p:nvPr/>
        </p:nvSpPr>
        <p:spPr>
          <a:xfrm>
            <a:off x="8585028" y="1657220"/>
            <a:ext cx="6920443" cy="5016758"/>
          </a:xfrm>
          <a:prstGeom prst="rect">
            <a:avLst/>
          </a:prstGeom>
          <a:solidFill>
            <a:schemeClr val="accent1">
              <a:lumMod val="75000"/>
            </a:schemeClr>
          </a:solidFill>
          <a:scene3d>
            <a:camera prst="perspectiveLeft"/>
            <a:lightRig rig="threePt" dir="t"/>
          </a:scene3d>
        </p:spPr>
        <p:txBody>
          <a:bodyPr wrap="square" rtlCol="0">
            <a:spAutoFit/>
          </a:bodyPr>
          <a:lstStyle/>
          <a:p>
            <a:pPr marL="342900" indent="-342900" algn="l">
              <a:buFont typeface="Wingdings" panose="05000000000000000000" pitchFamily="2" charset="2"/>
              <a:buChar char="ü"/>
            </a:pPr>
            <a:r>
              <a:rPr lang="en-US" sz="3200" b="1" dirty="0">
                <a:solidFill>
                  <a:schemeClr val="bg1"/>
                </a:solidFill>
              </a:rPr>
              <a:t>Last Paid Year</a:t>
            </a:r>
          </a:p>
          <a:p>
            <a:pPr marL="342900" indent="-342900" algn="l">
              <a:buFont typeface="Wingdings" panose="05000000000000000000" pitchFamily="2" charset="2"/>
              <a:buChar char="ü"/>
            </a:pPr>
            <a:r>
              <a:rPr lang="en-US" sz="3200" b="1" dirty="0">
                <a:solidFill>
                  <a:schemeClr val="bg1"/>
                </a:solidFill>
              </a:rPr>
              <a:t>Member ID#</a:t>
            </a:r>
          </a:p>
          <a:p>
            <a:pPr marL="342900" indent="-342900" algn="l">
              <a:buFont typeface="Wingdings" panose="05000000000000000000" pitchFamily="2" charset="2"/>
              <a:buChar char="ü"/>
            </a:pPr>
            <a:r>
              <a:rPr lang="en-US" sz="3200" b="1" dirty="0">
                <a:solidFill>
                  <a:schemeClr val="bg1"/>
                </a:solidFill>
              </a:rPr>
              <a:t>Last Name, First Name</a:t>
            </a:r>
          </a:p>
          <a:p>
            <a:pPr marL="342900" indent="-342900" algn="l">
              <a:buFont typeface="Wingdings" panose="05000000000000000000" pitchFamily="2" charset="2"/>
              <a:buChar char="ü"/>
            </a:pPr>
            <a:r>
              <a:rPr lang="en-US" sz="3200" b="1" dirty="0">
                <a:solidFill>
                  <a:schemeClr val="bg1"/>
                </a:solidFill>
              </a:rPr>
              <a:t>Address</a:t>
            </a:r>
          </a:p>
          <a:p>
            <a:pPr marL="342900" indent="-342900" algn="l">
              <a:buFont typeface="Wingdings" panose="05000000000000000000" pitchFamily="2" charset="2"/>
              <a:buChar char="ü"/>
            </a:pPr>
            <a:r>
              <a:rPr lang="en-US" sz="3200" b="1" dirty="0">
                <a:solidFill>
                  <a:schemeClr val="bg1"/>
                </a:solidFill>
              </a:rPr>
              <a:t>City, State, Zip</a:t>
            </a:r>
          </a:p>
          <a:p>
            <a:pPr marL="342900" indent="-342900" algn="l">
              <a:buFont typeface="Wingdings" panose="05000000000000000000" pitchFamily="2" charset="2"/>
              <a:buChar char="ü"/>
            </a:pPr>
            <a:r>
              <a:rPr lang="en-US" sz="3200" b="1" dirty="0">
                <a:solidFill>
                  <a:schemeClr val="bg1"/>
                </a:solidFill>
              </a:rPr>
              <a:t>Phone, Email</a:t>
            </a:r>
          </a:p>
          <a:p>
            <a:pPr marL="342900" indent="-342900" algn="l">
              <a:buFont typeface="Wingdings" panose="05000000000000000000" pitchFamily="2" charset="2"/>
              <a:buChar char="ü"/>
            </a:pPr>
            <a:r>
              <a:rPr lang="en-US" sz="3200" b="1" dirty="0">
                <a:solidFill>
                  <a:schemeClr val="bg1"/>
                </a:solidFill>
              </a:rPr>
              <a:t>Continuous Years</a:t>
            </a:r>
          </a:p>
          <a:p>
            <a:pPr marL="342900" indent="-342900" algn="l">
              <a:buFont typeface="Wingdings" panose="05000000000000000000" pitchFamily="2" charset="2"/>
              <a:buChar char="ü"/>
            </a:pPr>
            <a:r>
              <a:rPr lang="en-US" sz="3200" b="1" dirty="0">
                <a:solidFill>
                  <a:schemeClr val="bg1"/>
                </a:solidFill>
              </a:rPr>
              <a:t>War Era / Branch of Service</a:t>
            </a:r>
          </a:p>
          <a:p>
            <a:pPr marL="342900" indent="-342900" algn="l">
              <a:buFont typeface="Wingdings" panose="05000000000000000000" pitchFamily="2" charset="2"/>
              <a:buChar char="ü"/>
            </a:pPr>
            <a:r>
              <a:rPr lang="en-US" sz="3200" b="1" dirty="0">
                <a:solidFill>
                  <a:schemeClr val="bg1"/>
                </a:solidFill>
              </a:rPr>
              <a:t>HQ Post # (AD)</a:t>
            </a:r>
          </a:p>
          <a:p>
            <a:pPr marL="342900" indent="-342900" algn="l">
              <a:buFont typeface="Wingdings" panose="05000000000000000000" pitchFamily="2" charset="2"/>
              <a:buChar char="ü"/>
            </a:pPr>
            <a:r>
              <a:rPr lang="en-US" sz="3200" b="1" dirty="0">
                <a:solidFill>
                  <a:schemeClr val="bg1"/>
                </a:solidFill>
              </a:rPr>
              <a:t>Join Date</a:t>
            </a:r>
          </a:p>
        </p:txBody>
      </p:sp>
    </p:spTree>
    <p:custDataLst>
      <p:tags r:id="rId1"/>
    </p:custDataLst>
    <p:extLst>
      <p:ext uri="{BB962C8B-B14F-4D97-AF65-F5344CB8AC3E}">
        <p14:creationId xmlns:p14="http://schemas.microsoft.com/office/powerpoint/2010/main" val="20287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E89B4-5032-AED6-7DEB-D1ADB391DA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535FA67-7E8E-5F5A-923D-080EB0222626}"/>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8" name="Rectangle 7">
            <a:extLst>
              <a:ext uri="{FF2B5EF4-FFF2-40B4-BE49-F238E27FC236}">
                <a16:creationId xmlns:a16="http://schemas.microsoft.com/office/drawing/2014/main" id="{575C55A7-70F6-D6CA-020D-C8C21510ED45}"/>
              </a:ext>
            </a:extLst>
          </p:cNvPr>
          <p:cNvSpPr/>
          <p:nvPr/>
        </p:nvSpPr>
        <p:spPr>
          <a:xfrm>
            <a:off x="2356510" y="2474084"/>
            <a:ext cx="13004800" cy="72795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sp>
        <p:nvSpPr>
          <p:cNvPr id="10" name="Rectangle 9">
            <a:extLst>
              <a:ext uri="{FF2B5EF4-FFF2-40B4-BE49-F238E27FC236}">
                <a16:creationId xmlns:a16="http://schemas.microsoft.com/office/drawing/2014/main" id="{413A8770-2EF3-63CC-15F8-757F48248188}"/>
              </a:ext>
            </a:extLst>
          </p:cNvPr>
          <p:cNvSpPr/>
          <p:nvPr/>
        </p:nvSpPr>
        <p:spPr>
          <a:xfrm>
            <a:off x="2167732" y="6359665"/>
            <a:ext cx="13193579" cy="3393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4" name="Picture 3">
            <a:extLst>
              <a:ext uri="{FF2B5EF4-FFF2-40B4-BE49-F238E27FC236}">
                <a16:creationId xmlns:a16="http://schemas.microsoft.com/office/drawing/2014/main" id="{CDDBFCCF-6743-2739-72B5-7FB7D1166156}"/>
              </a:ext>
            </a:extLst>
          </p:cNvPr>
          <p:cNvPicPr>
            <a:picLocks noChangeAspect="1"/>
          </p:cNvPicPr>
          <p:nvPr/>
        </p:nvPicPr>
        <p:blipFill>
          <a:blip r:embed="rId4"/>
          <a:stretch>
            <a:fillRect/>
          </a:stretch>
        </p:blipFill>
        <p:spPr>
          <a:xfrm>
            <a:off x="66219" y="161788"/>
            <a:ext cx="16931802" cy="6157019"/>
          </a:xfrm>
          <a:prstGeom prst="rect">
            <a:avLst/>
          </a:prstGeom>
        </p:spPr>
      </p:pic>
      <p:sp>
        <p:nvSpPr>
          <p:cNvPr id="7" name="TextBox 6">
            <a:extLst>
              <a:ext uri="{FF2B5EF4-FFF2-40B4-BE49-F238E27FC236}">
                <a16:creationId xmlns:a16="http://schemas.microsoft.com/office/drawing/2014/main" id="{A29AD712-2BA5-A94C-5341-60D572E7E784}"/>
              </a:ext>
            </a:extLst>
          </p:cNvPr>
          <p:cNvSpPr txBox="1"/>
          <p:nvPr/>
        </p:nvSpPr>
        <p:spPr>
          <a:xfrm>
            <a:off x="342243" y="6214442"/>
            <a:ext cx="16655778" cy="3170099"/>
          </a:xfrm>
          <a:prstGeom prst="rect">
            <a:avLst/>
          </a:prstGeom>
          <a:solidFill>
            <a:schemeClr val="accent1">
              <a:lumMod val="75000"/>
            </a:schemeClr>
          </a:solidFill>
          <a:scene3d>
            <a:camera prst="orthographicFront"/>
            <a:lightRig rig="threePt" dir="t"/>
          </a:scene3d>
          <a:sp3d>
            <a:bevelT prst="slope"/>
          </a:sp3d>
        </p:spPr>
        <p:txBody>
          <a:bodyPr wrap="square" rtlCol="0">
            <a:spAutoFit/>
          </a:bodyPr>
          <a:lstStyle/>
          <a:p>
            <a:r>
              <a:rPr lang="en-US" sz="4000" b="0" i="0" dirty="0">
                <a:solidFill>
                  <a:schemeClr val="bg1"/>
                </a:solidFill>
                <a:effectLst/>
                <a:latin typeface="Calibri" panose="020F0502020204030204" pitchFamily="34" charset="0"/>
              </a:rPr>
              <a:t>Encumbered only relates to HQ Post members.  </a:t>
            </a:r>
          </a:p>
          <a:p>
            <a:endParaRPr lang="en-US" sz="4000" dirty="0">
              <a:solidFill>
                <a:schemeClr val="bg1"/>
              </a:solidFill>
              <a:latin typeface="Calibri" panose="020F0502020204030204" pitchFamily="34" charset="0"/>
            </a:endParaRPr>
          </a:p>
          <a:p>
            <a:r>
              <a:rPr lang="en-US" sz="4000" b="0" i="0" dirty="0">
                <a:solidFill>
                  <a:schemeClr val="bg1"/>
                </a:solidFill>
                <a:effectLst/>
                <a:latin typeface="Calibri" panose="020F0502020204030204" pitchFamily="34" charset="0"/>
              </a:rPr>
              <a:t>A member that joins through the national DMS program is placed into a HQs post and dues are encumbered (AD) to national HQ until the member renews twice or is transferred to a </a:t>
            </a:r>
            <a:r>
              <a:rPr lang="en-US" sz="4000" b="0" i="0" dirty="0" err="1">
                <a:solidFill>
                  <a:schemeClr val="bg1"/>
                </a:solidFill>
                <a:effectLst/>
                <a:latin typeface="Calibri" panose="020F0502020204030204" pitchFamily="34" charset="0"/>
              </a:rPr>
              <a:t>a</a:t>
            </a:r>
            <a:r>
              <a:rPr lang="en-US" sz="4000" b="0" i="0" dirty="0">
                <a:solidFill>
                  <a:schemeClr val="bg1"/>
                </a:solidFill>
                <a:effectLst/>
                <a:latin typeface="Calibri" panose="020F0502020204030204" pitchFamily="34" charset="0"/>
              </a:rPr>
              <a:t> local post.  </a:t>
            </a:r>
            <a:endParaRPr lang="en-US" sz="4000" dirty="0">
              <a:solidFill>
                <a:schemeClr val="bg1"/>
              </a:solidFill>
            </a:endParaRPr>
          </a:p>
        </p:txBody>
      </p:sp>
      <p:pic>
        <p:nvPicPr>
          <p:cNvPr id="11" name="Picture 10">
            <a:extLst>
              <a:ext uri="{FF2B5EF4-FFF2-40B4-BE49-F238E27FC236}">
                <a16:creationId xmlns:a16="http://schemas.microsoft.com/office/drawing/2014/main" id="{113E4C77-35FE-FBEB-2798-1ACF78427478}"/>
              </a:ext>
            </a:extLst>
          </p:cNvPr>
          <p:cNvPicPr>
            <a:picLocks noChangeAspect="1"/>
          </p:cNvPicPr>
          <p:nvPr/>
        </p:nvPicPr>
        <p:blipFill>
          <a:blip r:embed="rId5"/>
          <a:stretch>
            <a:fillRect/>
          </a:stretch>
        </p:blipFill>
        <p:spPr>
          <a:xfrm>
            <a:off x="13252982" y="369059"/>
            <a:ext cx="2832294" cy="5479296"/>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18629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1DE63-27ED-B1B5-52F4-6AADD7CE6A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8ACF9F-2949-F375-946A-2B6A4C1FA98A}"/>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459D40CD-BE3E-BF43-7360-E70BE4ED29AB}"/>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5A453FC6-872D-377E-9AA0-25B2DABE197D}"/>
              </a:ext>
            </a:extLst>
          </p:cNvPr>
          <p:cNvPicPr>
            <a:picLocks noChangeAspect="1"/>
          </p:cNvPicPr>
          <p:nvPr/>
        </p:nvPicPr>
        <p:blipFill>
          <a:blip r:embed="rId6"/>
          <a:stretch>
            <a:fillRect/>
          </a:stretch>
        </p:blipFill>
        <p:spPr>
          <a:xfrm>
            <a:off x="4787096" y="802699"/>
            <a:ext cx="8582537" cy="8631191"/>
          </a:xfrm>
          <a:prstGeom prst="rect">
            <a:avLst/>
          </a:prstGeom>
        </p:spPr>
      </p:pic>
      <p:pic>
        <p:nvPicPr>
          <p:cNvPr id="6" name="Picture 5">
            <a:extLst>
              <a:ext uri="{FF2B5EF4-FFF2-40B4-BE49-F238E27FC236}">
                <a16:creationId xmlns:a16="http://schemas.microsoft.com/office/drawing/2014/main" id="{9C06803F-BD2E-D471-21A0-553BD5B67D23}"/>
              </a:ext>
            </a:extLst>
          </p:cNvPr>
          <p:cNvPicPr>
            <a:picLocks noChangeAspect="1"/>
          </p:cNvPicPr>
          <p:nvPr/>
        </p:nvPicPr>
        <p:blipFill>
          <a:blip r:embed="rId7"/>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4915B682-8380-B2C2-1CD6-0BF573ACE3ED}"/>
              </a:ext>
            </a:extLst>
          </p:cNvPr>
          <p:cNvPicPr>
            <a:picLocks noChangeAspect="1"/>
          </p:cNvPicPr>
          <p:nvPr/>
        </p:nvPicPr>
        <p:blipFill>
          <a:blip r:embed="rId8"/>
          <a:stretch>
            <a:fillRect/>
          </a:stretch>
        </p:blipFill>
        <p:spPr>
          <a:xfrm>
            <a:off x="5115405" y="3153200"/>
            <a:ext cx="7501984" cy="4263073"/>
          </a:xfrm>
          <a:prstGeom prst="rect">
            <a:avLst/>
          </a:prstGeom>
          <a:effectLst>
            <a:glow rad="101600">
              <a:srgbClr val="92D050">
                <a:alpha val="60000"/>
              </a:srgbClr>
            </a:glow>
          </a:effectLst>
        </p:spPr>
      </p:pic>
      <p:sp>
        <p:nvSpPr>
          <p:cNvPr id="8" name="Arrow: Right 7">
            <a:extLst>
              <a:ext uri="{FF2B5EF4-FFF2-40B4-BE49-F238E27FC236}">
                <a16:creationId xmlns:a16="http://schemas.microsoft.com/office/drawing/2014/main" id="{D5184E5B-1DEC-2887-D51A-521282082C48}"/>
              </a:ext>
            </a:extLst>
          </p:cNvPr>
          <p:cNvSpPr/>
          <p:nvPr/>
        </p:nvSpPr>
        <p:spPr>
          <a:xfrm>
            <a:off x="4216733" y="6362867"/>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81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838A-A377-4D13-4DDD-1587433C3C3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E9DD330-538E-903F-0F9E-E3E2FCABED83}"/>
              </a:ext>
            </a:extLst>
          </p:cNvPr>
          <p:cNvPicPr>
            <a:picLocks noChangeAspect="1"/>
          </p:cNvPicPr>
          <p:nvPr/>
        </p:nvPicPr>
        <p:blipFill>
          <a:blip r:embed="rId3"/>
          <a:stretch>
            <a:fillRect/>
          </a:stretch>
        </p:blipFill>
        <p:spPr>
          <a:xfrm>
            <a:off x="21233" y="144369"/>
            <a:ext cx="14202767" cy="8375991"/>
          </a:xfrm>
          <a:prstGeom prst="rect">
            <a:avLst/>
          </a:prstGeom>
        </p:spPr>
      </p:pic>
      <p:pic>
        <p:nvPicPr>
          <p:cNvPr id="13" name="Picture 12">
            <a:extLst>
              <a:ext uri="{FF2B5EF4-FFF2-40B4-BE49-F238E27FC236}">
                <a16:creationId xmlns:a16="http://schemas.microsoft.com/office/drawing/2014/main" id="{EA33F92F-B1FE-58C2-1A47-1E717B1BD14A}"/>
              </a:ext>
            </a:extLst>
          </p:cNvPr>
          <p:cNvPicPr>
            <a:picLocks noChangeAspect="1"/>
          </p:cNvPicPr>
          <p:nvPr/>
        </p:nvPicPr>
        <p:blipFill>
          <a:blip r:embed="rId4"/>
          <a:stretch>
            <a:fillRect/>
          </a:stretch>
        </p:blipFill>
        <p:spPr>
          <a:xfrm>
            <a:off x="1531376" y="4201102"/>
            <a:ext cx="5591240" cy="4008178"/>
          </a:xfrm>
          <a:prstGeom prst="rect">
            <a:avLst/>
          </a:prstGeom>
          <a:effectLst>
            <a:glow rad="228600">
              <a:schemeClr val="accent5">
                <a:satMod val="175000"/>
                <a:alpha val="40000"/>
              </a:schemeClr>
            </a:glow>
          </a:effectLst>
        </p:spPr>
      </p:pic>
      <p:pic>
        <p:nvPicPr>
          <p:cNvPr id="15" name="Picture 14">
            <a:extLst>
              <a:ext uri="{FF2B5EF4-FFF2-40B4-BE49-F238E27FC236}">
                <a16:creationId xmlns:a16="http://schemas.microsoft.com/office/drawing/2014/main" id="{A811B699-B767-084E-AEE9-C1560EADC9D1}"/>
              </a:ext>
            </a:extLst>
          </p:cNvPr>
          <p:cNvPicPr>
            <a:picLocks noChangeAspect="1"/>
          </p:cNvPicPr>
          <p:nvPr/>
        </p:nvPicPr>
        <p:blipFill>
          <a:blip r:embed="rId5"/>
          <a:stretch>
            <a:fillRect/>
          </a:stretch>
        </p:blipFill>
        <p:spPr>
          <a:xfrm>
            <a:off x="8888462" y="4201102"/>
            <a:ext cx="5544071" cy="292232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5423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B789-CE75-EC0F-747A-2A0E264E52B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88F0C1-376E-2519-C734-69F8B2BF242F}"/>
              </a:ext>
            </a:extLst>
          </p:cNvPr>
          <p:cNvSpPr/>
          <p:nvPr/>
        </p:nvSpPr>
        <p:spPr>
          <a:xfrm>
            <a:off x="2356510" y="4250350"/>
            <a:ext cx="13193580" cy="5810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4" name="Picture 3">
            <a:extLst>
              <a:ext uri="{FF2B5EF4-FFF2-40B4-BE49-F238E27FC236}">
                <a16:creationId xmlns:a16="http://schemas.microsoft.com/office/drawing/2014/main" id="{1CE11F50-B6F9-7B8A-6A71-CF6D0AC3A527}"/>
              </a:ext>
            </a:extLst>
          </p:cNvPr>
          <p:cNvPicPr>
            <a:picLocks noChangeAspect="1"/>
          </p:cNvPicPr>
          <p:nvPr/>
        </p:nvPicPr>
        <p:blipFill>
          <a:blip r:embed="rId4"/>
          <a:stretch>
            <a:fillRect/>
          </a:stretch>
        </p:blipFill>
        <p:spPr>
          <a:xfrm>
            <a:off x="318126" y="246769"/>
            <a:ext cx="16704010" cy="3735951"/>
          </a:xfrm>
          <a:prstGeom prst="rect">
            <a:avLst/>
          </a:prstGeom>
        </p:spPr>
      </p:pic>
      <p:pic>
        <p:nvPicPr>
          <p:cNvPr id="8" name="Picture 7">
            <a:extLst>
              <a:ext uri="{FF2B5EF4-FFF2-40B4-BE49-F238E27FC236}">
                <a16:creationId xmlns:a16="http://schemas.microsoft.com/office/drawing/2014/main" id="{1AB3DB5E-1C02-4CB0-0D19-97C8E109519E}"/>
              </a:ext>
            </a:extLst>
          </p:cNvPr>
          <p:cNvPicPr>
            <a:picLocks noChangeAspect="1"/>
          </p:cNvPicPr>
          <p:nvPr/>
        </p:nvPicPr>
        <p:blipFill>
          <a:blip r:embed="rId5"/>
          <a:stretch>
            <a:fillRect/>
          </a:stretch>
        </p:blipFill>
        <p:spPr>
          <a:xfrm>
            <a:off x="13523234" y="2355836"/>
            <a:ext cx="3498902" cy="1037604"/>
          </a:xfrm>
          <a:prstGeom prst="rect">
            <a:avLst/>
          </a:prstGeom>
          <a:effectLst>
            <a:glow rad="228600">
              <a:schemeClr val="accent5">
                <a:satMod val="175000"/>
                <a:alpha val="40000"/>
              </a:schemeClr>
            </a:glow>
          </a:effectLst>
        </p:spPr>
      </p:pic>
      <p:pic>
        <p:nvPicPr>
          <p:cNvPr id="9" name="Picture 8">
            <a:extLst>
              <a:ext uri="{FF2B5EF4-FFF2-40B4-BE49-F238E27FC236}">
                <a16:creationId xmlns:a16="http://schemas.microsoft.com/office/drawing/2014/main" id="{3AA01918-5541-D4F7-2743-61100C0FC672}"/>
              </a:ext>
            </a:extLst>
          </p:cNvPr>
          <p:cNvPicPr>
            <a:picLocks noChangeAspect="1"/>
          </p:cNvPicPr>
          <p:nvPr/>
        </p:nvPicPr>
        <p:blipFill>
          <a:blip r:embed="rId6"/>
          <a:stretch>
            <a:fillRect/>
          </a:stretch>
        </p:blipFill>
        <p:spPr>
          <a:xfrm>
            <a:off x="318126" y="4209710"/>
            <a:ext cx="16704010" cy="8150056"/>
          </a:xfrm>
          <a:prstGeom prst="rect">
            <a:avLst/>
          </a:prstGeom>
        </p:spPr>
      </p:pic>
      <p:grpSp>
        <p:nvGrpSpPr>
          <p:cNvPr id="10" name="Group 9">
            <a:extLst>
              <a:ext uri="{FF2B5EF4-FFF2-40B4-BE49-F238E27FC236}">
                <a16:creationId xmlns:a16="http://schemas.microsoft.com/office/drawing/2014/main" id="{28D4D2E1-5B4B-C246-613E-8B09B4AF6DDF}"/>
              </a:ext>
            </a:extLst>
          </p:cNvPr>
          <p:cNvGrpSpPr/>
          <p:nvPr/>
        </p:nvGrpSpPr>
        <p:grpSpPr>
          <a:xfrm>
            <a:off x="3933496" y="3180141"/>
            <a:ext cx="4736635" cy="6573459"/>
            <a:chOff x="-251878" y="1653865"/>
            <a:chExt cx="4861306" cy="6726849"/>
          </a:xfrm>
          <a:effectLst>
            <a:glow rad="228600">
              <a:schemeClr val="accent3">
                <a:satMod val="175000"/>
                <a:alpha val="40000"/>
              </a:schemeClr>
            </a:glow>
          </a:effectLst>
        </p:grpSpPr>
        <p:sp>
          <p:nvSpPr>
            <p:cNvPr id="11" name="Oval 10">
              <a:extLst>
                <a:ext uri="{FF2B5EF4-FFF2-40B4-BE49-F238E27FC236}">
                  <a16:creationId xmlns:a16="http://schemas.microsoft.com/office/drawing/2014/main" id="{3242718D-F5B8-E2C0-9FAF-EA83979C7868}"/>
                </a:ext>
              </a:extLst>
            </p:cNvPr>
            <p:cNvSpPr/>
            <p:nvPr/>
          </p:nvSpPr>
          <p:spPr>
            <a:xfrm>
              <a:off x="318925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2" name="Picture 11">
              <a:extLst>
                <a:ext uri="{FF2B5EF4-FFF2-40B4-BE49-F238E27FC236}">
                  <a16:creationId xmlns:a16="http://schemas.microsoft.com/office/drawing/2014/main" id="{E17F0311-A1CF-9A23-81DD-27E6474F0937}"/>
                </a:ext>
              </a:extLst>
            </p:cNvPr>
            <p:cNvPicPr>
              <a:picLocks noChangeAspect="1"/>
            </p:cNvPicPr>
            <p:nvPr/>
          </p:nvPicPr>
          <p:blipFill>
            <a:blip r:embed="rId7"/>
            <a:stretch>
              <a:fillRect/>
            </a:stretch>
          </p:blipFill>
          <p:spPr>
            <a:xfrm>
              <a:off x="-251878" y="1763670"/>
              <a:ext cx="3158589" cy="6617044"/>
            </a:xfrm>
            <a:prstGeom prst="rect">
              <a:avLst/>
            </a:prstGeom>
          </p:spPr>
        </p:pic>
        <p:cxnSp>
          <p:nvCxnSpPr>
            <p:cNvPr id="13" name="Straight Arrow Connector 12">
              <a:extLst>
                <a:ext uri="{FF2B5EF4-FFF2-40B4-BE49-F238E27FC236}">
                  <a16:creationId xmlns:a16="http://schemas.microsoft.com/office/drawing/2014/main" id="{C087F31E-C163-48B2-0408-EB7E17519E36}"/>
                </a:ext>
              </a:extLst>
            </p:cNvPr>
            <p:cNvCxnSpPr>
              <a:cxnSpLocks/>
            </p:cNvCxnSpPr>
            <p:nvPr/>
          </p:nvCxnSpPr>
          <p:spPr>
            <a:xfrm flipH="1">
              <a:off x="707445" y="2441670"/>
              <a:ext cx="2481813" cy="27775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63761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8A8BE-B3BB-4FB9-9EF7-13ABB59DD1A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29F806A-AB98-5258-5B82-DC8A7E3677DB}"/>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38C309-4FA4-AF5B-6B15-74EA6D817693}"/>
              </a:ext>
            </a:extLst>
          </p:cNvPr>
          <p:cNvPicPr>
            <a:picLocks noChangeAspect="1"/>
          </p:cNvPicPr>
          <p:nvPr/>
        </p:nvPicPr>
        <p:blipFill>
          <a:blip r:embed="rId3"/>
          <a:stretch>
            <a:fillRect/>
          </a:stretch>
        </p:blipFill>
        <p:spPr>
          <a:xfrm>
            <a:off x="1296558" y="555812"/>
            <a:ext cx="3469314" cy="3114920"/>
          </a:xfrm>
          <a:prstGeom prst="rect">
            <a:avLst/>
          </a:prstGeom>
          <a:ln w="76200">
            <a:solidFill>
              <a:srgbClr val="FFC000"/>
            </a:solidFill>
          </a:ln>
          <a:effectLst>
            <a:glow rad="101600">
              <a:srgbClr val="FFC000">
                <a:alpha val="60000"/>
              </a:srgbClr>
            </a:glow>
          </a:effectLst>
        </p:spPr>
      </p:pic>
      <p:pic>
        <p:nvPicPr>
          <p:cNvPr id="7" name="Picture 6">
            <a:extLst>
              <a:ext uri="{FF2B5EF4-FFF2-40B4-BE49-F238E27FC236}">
                <a16:creationId xmlns:a16="http://schemas.microsoft.com/office/drawing/2014/main" id="{E2F884DB-F159-AE18-110D-CEBA8AF797BC}"/>
              </a:ext>
            </a:extLst>
          </p:cNvPr>
          <p:cNvPicPr>
            <a:picLocks noChangeAspect="1"/>
          </p:cNvPicPr>
          <p:nvPr/>
        </p:nvPicPr>
        <p:blipFill>
          <a:blip r:embed="rId4"/>
          <a:stretch>
            <a:fillRect/>
          </a:stretch>
        </p:blipFill>
        <p:spPr>
          <a:xfrm>
            <a:off x="6165128" y="0"/>
            <a:ext cx="7912904" cy="9417212"/>
          </a:xfrm>
          <a:prstGeom prst="rect">
            <a:avLst/>
          </a:prstGeom>
        </p:spPr>
      </p:pic>
      <p:sp>
        <p:nvSpPr>
          <p:cNvPr id="4" name="Arrow: Right 3">
            <a:extLst>
              <a:ext uri="{FF2B5EF4-FFF2-40B4-BE49-F238E27FC236}">
                <a16:creationId xmlns:a16="http://schemas.microsoft.com/office/drawing/2014/main" id="{2699B08F-0070-5277-A652-089CDECC77C8}"/>
              </a:ext>
            </a:extLst>
          </p:cNvPr>
          <p:cNvSpPr/>
          <p:nvPr/>
        </p:nvSpPr>
        <p:spPr>
          <a:xfrm>
            <a:off x="432594" y="1270589"/>
            <a:ext cx="717177" cy="842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46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2E89-0D3C-A5ED-0D9B-835CBA5149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62EE46-A807-A95D-A247-2D5C78633429}"/>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662378A0-42E1-E3F9-F5A4-ECECA2351B6C}"/>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CEECD19D-3E5A-697C-31FA-908CE5C1B079}"/>
              </a:ext>
            </a:extLst>
          </p:cNvPr>
          <p:cNvPicPr>
            <a:picLocks noChangeAspect="1"/>
          </p:cNvPicPr>
          <p:nvPr/>
        </p:nvPicPr>
        <p:blipFill>
          <a:blip r:embed="rId6"/>
          <a:stretch>
            <a:fillRect/>
          </a:stretch>
        </p:blipFill>
        <p:spPr>
          <a:xfrm>
            <a:off x="4787096" y="802699"/>
            <a:ext cx="8582537" cy="8631191"/>
          </a:xfrm>
          <a:prstGeom prst="rect">
            <a:avLst/>
          </a:prstGeom>
        </p:spPr>
      </p:pic>
      <p:pic>
        <p:nvPicPr>
          <p:cNvPr id="6" name="Picture 5">
            <a:extLst>
              <a:ext uri="{FF2B5EF4-FFF2-40B4-BE49-F238E27FC236}">
                <a16:creationId xmlns:a16="http://schemas.microsoft.com/office/drawing/2014/main" id="{7D8B23D9-7B14-772C-719C-22299B7FCFC0}"/>
              </a:ext>
            </a:extLst>
          </p:cNvPr>
          <p:cNvPicPr>
            <a:picLocks noChangeAspect="1"/>
          </p:cNvPicPr>
          <p:nvPr/>
        </p:nvPicPr>
        <p:blipFill>
          <a:blip r:embed="rId7"/>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E0740BD5-9E50-6649-C193-634A6FD8D401}"/>
              </a:ext>
            </a:extLst>
          </p:cNvPr>
          <p:cNvPicPr>
            <a:picLocks noChangeAspect="1"/>
          </p:cNvPicPr>
          <p:nvPr/>
        </p:nvPicPr>
        <p:blipFill>
          <a:blip r:embed="rId8"/>
          <a:stretch>
            <a:fillRect/>
          </a:stretch>
        </p:blipFill>
        <p:spPr>
          <a:xfrm>
            <a:off x="5115405" y="3153200"/>
            <a:ext cx="7501984" cy="4263073"/>
          </a:xfrm>
          <a:prstGeom prst="rect">
            <a:avLst/>
          </a:prstGeom>
          <a:effectLst>
            <a:glow rad="101600">
              <a:srgbClr val="92D050">
                <a:alpha val="60000"/>
              </a:srgbClr>
            </a:glow>
          </a:effectLst>
        </p:spPr>
      </p:pic>
      <p:sp>
        <p:nvSpPr>
          <p:cNvPr id="8" name="Arrow: Right 7">
            <a:extLst>
              <a:ext uri="{FF2B5EF4-FFF2-40B4-BE49-F238E27FC236}">
                <a16:creationId xmlns:a16="http://schemas.microsoft.com/office/drawing/2014/main" id="{FE60C6CF-6655-C904-A8E2-A128173C1E9E}"/>
              </a:ext>
            </a:extLst>
          </p:cNvPr>
          <p:cNvSpPr/>
          <p:nvPr/>
        </p:nvSpPr>
        <p:spPr>
          <a:xfrm>
            <a:off x="4216733" y="6749829"/>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39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7BAC1-CCD4-FD33-F7C4-177844F2D8C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51DD5CA-943E-ED9C-905C-AC39D195710B}"/>
              </a:ext>
            </a:extLst>
          </p:cNvPr>
          <p:cNvSpPr>
            <a:spLocks noGrp="1"/>
          </p:cNvSpPr>
          <p:nvPr>
            <p:ph type="body" sz="quarter" idx="10"/>
          </p:nvPr>
        </p:nvSpPr>
        <p:spPr/>
        <p:txBody>
          <a:bodyPr>
            <a:normAutofit lnSpcReduction="10000"/>
          </a:bodyPr>
          <a:lstStyle/>
          <a:p>
            <a:r>
              <a:rPr lang="en-US"/>
              <a:t>PROJECT STAY ACTIVE</a:t>
            </a:r>
          </a:p>
        </p:txBody>
      </p:sp>
      <p:pic>
        <p:nvPicPr>
          <p:cNvPr id="2" name="Picture 1">
            <a:extLst>
              <a:ext uri="{FF2B5EF4-FFF2-40B4-BE49-F238E27FC236}">
                <a16:creationId xmlns:a16="http://schemas.microsoft.com/office/drawing/2014/main" id="{E10552DE-23E3-B1FA-4B5B-7937DBDA4099}"/>
              </a:ext>
            </a:extLst>
          </p:cNvPr>
          <p:cNvPicPr>
            <a:picLocks noChangeAspect="1"/>
          </p:cNvPicPr>
          <p:nvPr/>
        </p:nvPicPr>
        <p:blipFill>
          <a:blip r:embed="rId3"/>
          <a:stretch>
            <a:fillRect/>
          </a:stretch>
        </p:blipFill>
        <p:spPr>
          <a:xfrm>
            <a:off x="0" y="56471"/>
            <a:ext cx="17485929" cy="10957010"/>
          </a:xfrm>
          <a:prstGeom prst="rect">
            <a:avLst/>
          </a:prstGeom>
        </p:spPr>
      </p:pic>
      <p:pic>
        <p:nvPicPr>
          <p:cNvPr id="10" name="Picture 9">
            <a:extLst>
              <a:ext uri="{FF2B5EF4-FFF2-40B4-BE49-F238E27FC236}">
                <a16:creationId xmlns:a16="http://schemas.microsoft.com/office/drawing/2014/main" id="{D2A53E94-2ECE-CA07-DFB2-D1FA5703B8A8}"/>
              </a:ext>
            </a:extLst>
          </p:cNvPr>
          <p:cNvPicPr>
            <a:picLocks noChangeAspect="1"/>
          </p:cNvPicPr>
          <p:nvPr/>
        </p:nvPicPr>
        <p:blipFill>
          <a:blip r:embed="rId4"/>
          <a:stretch>
            <a:fillRect/>
          </a:stretch>
        </p:blipFill>
        <p:spPr>
          <a:xfrm>
            <a:off x="3451346" y="3140524"/>
            <a:ext cx="3572481" cy="3472551"/>
          </a:xfrm>
          <a:prstGeom prst="rect">
            <a:avLst/>
          </a:prstGeom>
          <a:effectLst>
            <a:glow rad="228600">
              <a:schemeClr val="accent5">
                <a:satMod val="175000"/>
                <a:alpha val="40000"/>
              </a:schemeClr>
            </a:glow>
          </a:effectLst>
        </p:spPr>
      </p:pic>
      <p:sp>
        <p:nvSpPr>
          <p:cNvPr id="4" name="Oval 3">
            <a:extLst>
              <a:ext uri="{FF2B5EF4-FFF2-40B4-BE49-F238E27FC236}">
                <a16:creationId xmlns:a16="http://schemas.microsoft.com/office/drawing/2014/main" id="{FD4DA3EC-5C61-5946-50AD-32712869E439}"/>
              </a:ext>
            </a:extLst>
          </p:cNvPr>
          <p:cNvSpPr/>
          <p:nvPr/>
        </p:nvSpPr>
        <p:spPr>
          <a:xfrm>
            <a:off x="15289787" y="2486814"/>
            <a:ext cx="1746812" cy="10607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A9DBAC5-B994-F1FD-E608-D6C65DFC29BA}"/>
              </a:ext>
            </a:extLst>
          </p:cNvPr>
          <p:cNvSpPr txBox="1"/>
          <p:nvPr/>
        </p:nvSpPr>
        <p:spPr>
          <a:xfrm>
            <a:off x="4098791" y="914952"/>
            <a:ext cx="12937808" cy="523220"/>
          </a:xfrm>
          <a:prstGeom prst="rect">
            <a:avLst/>
          </a:prstGeom>
          <a:solidFill>
            <a:schemeClr val="accent1">
              <a:lumMod val="75000"/>
            </a:schemeClr>
          </a:solidFill>
        </p:spPr>
        <p:txBody>
          <a:bodyPr wrap="square" rtlCol="0">
            <a:spAutoFit/>
          </a:bodyPr>
          <a:lstStyle/>
          <a:p>
            <a:pPr algn="l"/>
            <a:r>
              <a:rPr lang="en-US" sz="2800" b="1" dirty="0">
                <a:solidFill>
                  <a:schemeClr val="bg1"/>
                </a:solidFill>
              </a:rPr>
              <a:t>Locate members who have moved into your area within the last 45 days.</a:t>
            </a:r>
          </a:p>
        </p:txBody>
      </p:sp>
    </p:spTree>
    <p:extLst>
      <p:ext uri="{BB962C8B-B14F-4D97-AF65-F5344CB8AC3E}">
        <p14:creationId xmlns:p14="http://schemas.microsoft.com/office/powerpoint/2010/main" val="32708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BF8262-87FC-77C9-3459-0EAC300571E3}"/>
              </a:ext>
            </a:extLst>
          </p:cNvPr>
          <p:cNvGrpSpPr/>
          <p:nvPr/>
        </p:nvGrpSpPr>
        <p:grpSpPr>
          <a:xfrm>
            <a:off x="202425" y="284332"/>
            <a:ext cx="16580466" cy="5933588"/>
            <a:chOff x="202425" y="284332"/>
            <a:chExt cx="16580466" cy="5933588"/>
          </a:xfrm>
        </p:grpSpPr>
        <p:pic>
          <p:nvPicPr>
            <p:cNvPr id="4" name="Picture 3">
              <a:extLst>
                <a:ext uri="{FF2B5EF4-FFF2-40B4-BE49-F238E27FC236}">
                  <a16:creationId xmlns:a16="http://schemas.microsoft.com/office/drawing/2014/main" id="{F80AA5B0-270D-E959-DB6B-F908F86541B7}"/>
                </a:ext>
              </a:extLst>
            </p:cNvPr>
            <p:cNvPicPr>
              <a:picLocks noChangeAspect="1"/>
            </p:cNvPicPr>
            <p:nvPr/>
          </p:nvPicPr>
          <p:blipFill>
            <a:blip r:embed="rId4"/>
            <a:stretch>
              <a:fillRect/>
            </a:stretch>
          </p:blipFill>
          <p:spPr>
            <a:xfrm>
              <a:off x="202425" y="284332"/>
              <a:ext cx="16580466" cy="3982868"/>
            </a:xfrm>
            <a:prstGeom prst="rect">
              <a:avLst/>
            </a:prstGeom>
          </p:spPr>
        </p:pic>
        <p:pic>
          <p:nvPicPr>
            <p:cNvPr id="6" name="Picture 5">
              <a:extLst>
                <a:ext uri="{FF2B5EF4-FFF2-40B4-BE49-F238E27FC236}">
                  <a16:creationId xmlns:a16="http://schemas.microsoft.com/office/drawing/2014/main" id="{C55A0FA9-ADC3-5D83-30A4-B7C7EC87B78B}"/>
                </a:ext>
              </a:extLst>
            </p:cNvPr>
            <p:cNvPicPr>
              <a:picLocks noChangeAspect="1"/>
            </p:cNvPicPr>
            <p:nvPr/>
          </p:nvPicPr>
          <p:blipFill>
            <a:blip r:embed="rId5"/>
            <a:stretch>
              <a:fillRect/>
            </a:stretch>
          </p:blipFill>
          <p:spPr>
            <a:xfrm>
              <a:off x="374492" y="3985188"/>
              <a:ext cx="16387024" cy="2232732"/>
            </a:xfrm>
            <a:prstGeom prst="rect">
              <a:avLst/>
            </a:prstGeom>
          </p:spPr>
        </p:pic>
      </p:grpSp>
      <p:grpSp>
        <p:nvGrpSpPr>
          <p:cNvPr id="8" name="Group 7">
            <a:extLst>
              <a:ext uri="{FF2B5EF4-FFF2-40B4-BE49-F238E27FC236}">
                <a16:creationId xmlns:a16="http://schemas.microsoft.com/office/drawing/2014/main" id="{BE165746-84E3-6E65-89E9-4F3B5CB87184}"/>
              </a:ext>
            </a:extLst>
          </p:cNvPr>
          <p:cNvGrpSpPr/>
          <p:nvPr/>
        </p:nvGrpSpPr>
        <p:grpSpPr>
          <a:xfrm>
            <a:off x="3756023" y="2445804"/>
            <a:ext cx="4736635" cy="6573459"/>
            <a:chOff x="-251878" y="1653865"/>
            <a:chExt cx="4861306" cy="6726849"/>
          </a:xfrm>
          <a:effectLst>
            <a:glow rad="228600">
              <a:schemeClr val="accent3">
                <a:satMod val="175000"/>
                <a:alpha val="40000"/>
              </a:schemeClr>
            </a:glow>
          </a:effectLst>
        </p:grpSpPr>
        <p:sp>
          <p:nvSpPr>
            <p:cNvPr id="10" name="Oval 9">
              <a:extLst>
                <a:ext uri="{FF2B5EF4-FFF2-40B4-BE49-F238E27FC236}">
                  <a16:creationId xmlns:a16="http://schemas.microsoft.com/office/drawing/2014/main" id="{A4DF6340-D7EC-C215-0760-2B19C9FDEF9F}"/>
                </a:ext>
              </a:extLst>
            </p:cNvPr>
            <p:cNvSpPr/>
            <p:nvPr/>
          </p:nvSpPr>
          <p:spPr>
            <a:xfrm>
              <a:off x="318925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1" name="Picture 10">
              <a:extLst>
                <a:ext uri="{FF2B5EF4-FFF2-40B4-BE49-F238E27FC236}">
                  <a16:creationId xmlns:a16="http://schemas.microsoft.com/office/drawing/2014/main" id="{7D8B2D9B-5DB4-EC6B-2386-D5C009B7D9E3}"/>
                </a:ext>
              </a:extLst>
            </p:cNvPr>
            <p:cNvPicPr>
              <a:picLocks noChangeAspect="1"/>
            </p:cNvPicPr>
            <p:nvPr/>
          </p:nvPicPr>
          <p:blipFill>
            <a:blip r:embed="rId6"/>
            <a:stretch>
              <a:fillRect/>
            </a:stretch>
          </p:blipFill>
          <p:spPr>
            <a:xfrm>
              <a:off x="-251878" y="1763670"/>
              <a:ext cx="3158589" cy="6617044"/>
            </a:xfrm>
            <a:prstGeom prst="rect">
              <a:avLst/>
            </a:prstGeom>
          </p:spPr>
        </p:pic>
        <p:cxnSp>
          <p:nvCxnSpPr>
            <p:cNvPr id="13" name="Straight Arrow Connector 12">
              <a:extLst>
                <a:ext uri="{FF2B5EF4-FFF2-40B4-BE49-F238E27FC236}">
                  <a16:creationId xmlns:a16="http://schemas.microsoft.com/office/drawing/2014/main" id="{6EB1178A-5936-9EB1-608B-57B4EED61F52}"/>
                </a:ext>
              </a:extLst>
            </p:cNvPr>
            <p:cNvCxnSpPr>
              <a:cxnSpLocks/>
            </p:cNvCxnSpPr>
            <p:nvPr/>
          </p:nvCxnSpPr>
          <p:spPr>
            <a:xfrm flipH="1">
              <a:off x="707445" y="2441670"/>
              <a:ext cx="2481813" cy="27775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76855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A7B5A-6303-6A96-05AA-6F4DC9719C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684922-999C-0251-8BEF-470FE1C71EE9}"/>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AD5DE8C5-BB72-5F73-7FED-A0B91EA63D1D}"/>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7" name="Picture 6">
            <a:extLst>
              <a:ext uri="{FF2B5EF4-FFF2-40B4-BE49-F238E27FC236}">
                <a16:creationId xmlns:a16="http://schemas.microsoft.com/office/drawing/2014/main" id="{F7F8BE31-BF55-51F5-C5BA-7ED674C90559}"/>
              </a:ext>
            </a:extLst>
          </p:cNvPr>
          <p:cNvPicPr>
            <a:picLocks noChangeAspect="1"/>
          </p:cNvPicPr>
          <p:nvPr/>
        </p:nvPicPr>
        <p:blipFill>
          <a:blip r:embed="rId6"/>
          <a:stretch>
            <a:fillRect/>
          </a:stretch>
        </p:blipFill>
        <p:spPr>
          <a:xfrm>
            <a:off x="4787096" y="802699"/>
            <a:ext cx="8582537" cy="8631191"/>
          </a:xfrm>
          <a:prstGeom prst="rect">
            <a:avLst/>
          </a:prstGeom>
        </p:spPr>
      </p:pic>
      <p:pic>
        <p:nvPicPr>
          <p:cNvPr id="6" name="Picture 5">
            <a:extLst>
              <a:ext uri="{FF2B5EF4-FFF2-40B4-BE49-F238E27FC236}">
                <a16:creationId xmlns:a16="http://schemas.microsoft.com/office/drawing/2014/main" id="{C6F34325-18AC-352A-6ED1-4DCAA26DDA37}"/>
              </a:ext>
            </a:extLst>
          </p:cNvPr>
          <p:cNvPicPr>
            <a:picLocks noChangeAspect="1"/>
          </p:cNvPicPr>
          <p:nvPr/>
        </p:nvPicPr>
        <p:blipFill>
          <a:blip r:embed="rId7"/>
          <a:stretch>
            <a:fillRect/>
          </a:stretch>
        </p:blipFill>
        <p:spPr>
          <a:xfrm>
            <a:off x="1712804" y="522174"/>
            <a:ext cx="3136064" cy="7988811"/>
          </a:xfrm>
          <a:prstGeom prst="rect">
            <a:avLst/>
          </a:prstGeom>
        </p:spPr>
      </p:pic>
      <p:pic>
        <p:nvPicPr>
          <p:cNvPr id="8" name="Picture 7">
            <a:extLst>
              <a:ext uri="{FF2B5EF4-FFF2-40B4-BE49-F238E27FC236}">
                <a16:creationId xmlns:a16="http://schemas.microsoft.com/office/drawing/2014/main" id="{D0A21797-82F0-9943-CF5D-69276178EF61}"/>
              </a:ext>
            </a:extLst>
          </p:cNvPr>
          <p:cNvPicPr>
            <a:picLocks noChangeAspect="1"/>
          </p:cNvPicPr>
          <p:nvPr/>
        </p:nvPicPr>
        <p:blipFill>
          <a:blip r:embed="rId8"/>
          <a:stretch>
            <a:fillRect/>
          </a:stretch>
        </p:blipFill>
        <p:spPr>
          <a:xfrm>
            <a:off x="5008772" y="5464895"/>
            <a:ext cx="7203548" cy="3841030"/>
          </a:xfrm>
          <a:prstGeom prst="rect">
            <a:avLst/>
          </a:prstGeom>
          <a:effectLst>
            <a:glow rad="228600">
              <a:srgbClr val="00B050">
                <a:alpha val="40000"/>
              </a:srgbClr>
            </a:glow>
          </a:effectLst>
        </p:spPr>
      </p:pic>
      <p:sp>
        <p:nvSpPr>
          <p:cNvPr id="9" name="Arrow: Right 8">
            <a:extLst>
              <a:ext uri="{FF2B5EF4-FFF2-40B4-BE49-F238E27FC236}">
                <a16:creationId xmlns:a16="http://schemas.microsoft.com/office/drawing/2014/main" id="{604763C2-74AE-3AD5-5107-C92FC4588E56}"/>
              </a:ext>
            </a:extLst>
          </p:cNvPr>
          <p:cNvSpPr/>
          <p:nvPr/>
        </p:nvSpPr>
        <p:spPr>
          <a:xfrm>
            <a:off x="3890627" y="6099589"/>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1333EAB-C394-2E36-2091-8484135DA945}"/>
              </a:ext>
            </a:extLst>
          </p:cNvPr>
          <p:cNvSpPr/>
          <p:nvPr/>
        </p:nvSpPr>
        <p:spPr>
          <a:xfrm>
            <a:off x="3889815" y="7318444"/>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758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0-#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9D900-6054-2816-4923-14260F415BC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E035584-78C8-E3B0-DF9E-F8BE56F488A9}"/>
              </a:ext>
            </a:extLst>
          </p:cNvPr>
          <p:cNvPicPr>
            <a:picLocks noChangeAspect="1"/>
          </p:cNvPicPr>
          <p:nvPr/>
        </p:nvPicPr>
        <p:blipFill>
          <a:blip r:embed="rId3"/>
          <a:stretch>
            <a:fillRect/>
          </a:stretch>
        </p:blipFill>
        <p:spPr>
          <a:xfrm>
            <a:off x="-1" y="63329"/>
            <a:ext cx="17286073" cy="4650911"/>
          </a:xfrm>
          <a:prstGeom prst="rect">
            <a:avLst/>
          </a:prstGeom>
        </p:spPr>
      </p:pic>
      <p:sp>
        <p:nvSpPr>
          <p:cNvPr id="6" name="Text Placeholder 5">
            <a:extLst>
              <a:ext uri="{FF2B5EF4-FFF2-40B4-BE49-F238E27FC236}">
                <a16:creationId xmlns:a16="http://schemas.microsoft.com/office/drawing/2014/main" id="{E2C9FB71-48DE-ABD3-DAC0-E7C59E05A218}"/>
              </a:ext>
            </a:extLst>
          </p:cNvPr>
          <p:cNvSpPr>
            <a:spLocks noGrp="1"/>
          </p:cNvSpPr>
          <p:nvPr>
            <p:ph type="body" sz="quarter" idx="10"/>
          </p:nvPr>
        </p:nvSpPr>
        <p:spPr/>
        <p:txBody>
          <a:bodyPr>
            <a:normAutofit lnSpcReduction="10000"/>
          </a:bodyPr>
          <a:lstStyle/>
          <a:p>
            <a:r>
              <a:rPr lang="en-US"/>
              <a:t>MYLEGION ACCESS</a:t>
            </a:r>
          </a:p>
        </p:txBody>
      </p:sp>
      <p:sp>
        <p:nvSpPr>
          <p:cNvPr id="22" name="TextBox 21">
            <a:extLst>
              <a:ext uri="{FF2B5EF4-FFF2-40B4-BE49-F238E27FC236}">
                <a16:creationId xmlns:a16="http://schemas.microsoft.com/office/drawing/2014/main" id="{953C7933-5280-B8B8-5F7F-2EBB64A20DF8}"/>
              </a:ext>
            </a:extLst>
          </p:cNvPr>
          <p:cNvSpPr txBox="1"/>
          <p:nvPr/>
        </p:nvSpPr>
        <p:spPr>
          <a:xfrm>
            <a:off x="10492946" y="654602"/>
            <a:ext cx="5173774" cy="1815882"/>
          </a:xfrm>
          <a:prstGeom prst="rect">
            <a:avLst/>
          </a:prstGeom>
          <a:solidFill>
            <a:schemeClr val="accent1">
              <a:lumMod val="75000"/>
            </a:schemeClr>
          </a:solidFill>
          <a:scene3d>
            <a:camera prst="orthographicFront"/>
            <a:lightRig rig="threePt" dir="t"/>
          </a:scene3d>
          <a:sp3d>
            <a:bevelT prst="slope"/>
          </a:sp3d>
        </p:spPr>
        <p:txBody>
          <a:bodyPr wrap="square" rtlCol="0">
            <a:spAutoFit/>
          </a:bodyPr>
          <a:lstStyle/>
          <a:p>
            <a:pPr algn="l"/>
            <a:r>
              <a:rPr lang="en-US" sz="2800" b="1" dirty="0">
                <a:solidFill>
                  <a:schemeClr val="bg1"/>
                </a:solidFill>
              </a:rPr>
              <a:t>Monitor who has access to your group in MyLegion.  Adjutants and Commanders have access by default.</a:t>
            </a:r>
          </a:p>
        </p:txBody>
      </p:sp>
      <p:pic>
        <p:nvPicPr>
          <p:cNvPr id="11" name="Picture 10">
            <a:extLst>
              <a:ext uri="{FF2B5EF4-FFF2-40B4-BE49-F238E27FC236}">
                <a16:creationId xmlns:a16="http://schemas.microsoft.com/office/drawing/2014/main" id="{EB7E5CFD-2EA2-8C68-6DBF-EB82843444E1}"/>
              </a:ext>
            </a:extLst>
          </p:cNvPr>
          <p:cNvPicPr>
            <a:picLocks noChangeAspect="1"/>
          </p:cNvPicPr>
          <p:nvPr/>
        </p:nvPicPr>
        <p:blipFill>
          <a:blip r:embed="rId4"/>
          <a:stretch>
            <a:fillRect/>
          </a:stretch>
        </p:blipFill>
        <p:spPr>
          <a:xfrm>
            <a:off x="1050959" y="4362499"/>
            <a:ext cx="4714756" cy="2903297"/>
          </a:xfrm>
          <a:prstGeom prst="rect">
            <a:avLst/>
          </a:prstGeom>
          <a:effectLst>
            <a:glow rad="228600">
              <a:schemeClr val="accent5">
                <a:satMod val="175000"/>
                <a:alpha val="40000"/>
              </a:schemeClr>
            </a:glow>
          </a:effectLst>
        </p:spPr>
      </p:pic>
      <p:grpSp>
        <p:nvGrpSpPr>
          <p:cNvPr id="15" name="Group 14">
            <a:extLst>
              <a:ext uri="{FF2B5EF4-FFF2-40B4-BE49-F238E27FC236}">
                <a16:creationId xmlns:a16="http://schemas.microsoft.com/office/drawing/2014/main" id="{8D977DF6-86D2-E37A-F535-17A7D7B32042}"/>
              </a:ext>
            </a:extLst>
          </p:cNvPr>
          <p:cNvGrpSpPr/>
          <p:nvPr/>
        </p:nvGrpSpPr>
        <p:grpSpPr>
          <a:xfrm>
            <a:off x="4638675" y="953488"/>
            <a:ext cx="5349069" cy="8098797"/>
            <a:chOff x="5640997" y="1743854"/>
            <a:chExt cx="3232597" cy="5823039"/>
          </a:xfrm>
        </p:grpSpPr>
        <p:sp>
          <p:nvSpPr>
            <p:cNvPr id="2" name="TextBox 1">
              <a:extLst>
                <a:ext uri="{FF2B5EF4-FFF2-40B4-BE49-F238E27FC236}">
                  <a16:creationId xmlns:a16="http://schemas.microsoft.com/office/drawing/2014/main" id="{8905EC71-C47E-FEAD-04E1-2B6067891A80}"/>
                </a:ext>
              </a:extLst>
            </p:cNvPr>
            <p:cNvSpPr txBox="1"/>
            <p:nvPr/>
          </p:nvSpPr>
          <p:spPr>
            <a:xfrm>
              <a:off x="5640997" y="1743854"/>
              <a:ext cx="3232597" cy="420453"/>
            </a:xfrm>
            <a:prstGeom prst="rect">
              <a:avLst/>
            </a:prstGeom>
            <a:noFill/>
          </p:spPr>
          <p:txBody>
            <a:bodyPr wrap="square" rtlCol="0">
              <a:spAutoFit/>
            </a:bodyPr>
            <a:lstStyle/>
            <a:p>
              <a:r>
                <a:rPr lang="en-US" sz="3200" b="1" dirty="0">
                  <a:solidFill>
                    <a:srgbClr val="FF0000"/>
                  </a:solidFill>
                </a:rPr>
                <a:t>District / County List</a:t>
              </a:r>
            </a:p>
          </p:txBody>
        </p:sp>
        <p:pic>
          <p:nvPicPr>
            <p:cNvPr id="14" name="Picture 13">
              <a:extLst>
                <a:ext uri="{FF2B5EF4-FFF2-40B4-BE49-F238E27FC236}">
                  <a16:creationId xmlns:a16="http://schemas.microsoft.com/office/drawing/2014/main" id="{626C7372-6B15-347C-2E08-B297B4A93F87}"/>
                </a:ext>
              </a:extLst>
            </p:cNvPr>
            <p:cNvPicPr>
              <a:picLocks noChangeAspect="1"/>
            </p:cNvPicPr>
            <p:nvPr/>
          </p:nvPicPr>
          <p:blipFill>
            <a:blip r:embed="rId5"/>
            <a:stretch>
              <a:fillRect/>
            </a:stretch>
          </p:blipFill>
          <p:spPr>
            <a:xfrm>
              <a:off x="6672535" y="2186707"/>
              <a:ext cx="1425063" cy="5380186"/>
            </a:xfrm>
            <a:prstGeom prst="rect">
              <a:avLst/>
            </a:prstGeom>
          </p:spPr>
        </p:pic>
      </p:grpSp>
      <p:sp>
        <p:nvSpPr>
          <p:cNvPr id="16" name="Arrow: Up 15">
            <a:extLst>
              <a:ext uri="{FF2B5EF4-FFF2-40B4-BE49-F238E27FC236}">
                <a16:creationId xmlns:a16="http://schemas.microsoft.com/office/drawing/2014/main" id="{835B9F15-A152-29D7-EABB-B16649EF7AE2}"/>
              </a:ext>
            </a:extLst>
          </p:cNvPr>
          <p:cNvSpPr/>
          <p:nvPr/>
        </p:nvSpPr>
        <p:spPr>
          <a:xfrm>
            <a:off x="15666720" y="4714240"/>
            <a:ext cx="1075635" cy="121257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97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8BF5-0A0E-433E-15AB-8EA14E40A3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DBA495-460F-485A-0A43-C4FC5FF8EA0C}"/>
              </a:ext>
            </a:extLst>
          </p:cNvPr>
          <p:cNvPicPr>
            <a:picLocks noChangeAspect="1"/>
          </p:cNvPicPr>
          <p:nvPr/>
        </p:nvPicPr>
        <p:blipFill>
          <a:blip r:embed="rId4"/>
          <a:stretch>
            <a:fillRect/>
          </a:stretch>
        </p:blipFill>
        <p:spPr>
          <a:xfrm>
            <a:off x="335756" y="182880"/>
            <a:ext cx="16668750" cy="4267200"/>
          </a:xfrm>
          <a:prstGeom prst="rect">
            <a:avLst/>
          </a:prstGeom>
        </p:spPr>
      </p:pic>
      <p:pic>
        <p:nvPicPr>
          <p:cNvPr id="7" name="Picture 6">
            <a:extLst>
              <a:ext uri="{FF2B5EF4-FFF2-40B4-BE49-F238E27FC236}">
                <a16:creationId xmlns:a16="http://schemas.microsoft.com/office/drawing/2014/main" id="{5A8AAD9F-98FC-BD9A-1362-A7BCF2D70855}"/>
              </a:ext>
            </a:extLst>
          </p:cNvPr>
          <p:cNvPicPr>
            <a:picLocks noChangeAspect="1"/>
          </p:cNvPicPr>
          <p:nvPr/>
        </p:nvPicPr>
        <p:blipFill>
          <a:blip r:embed="rId5"/>
          <a:stretch>
            <a:fillRect/>
          </a:stretch>
        </p:blipFill>
        <p:spPr>
          <a:xfrm>
            <a:off x="335756" y="4450080"/>
            <a:ext cx="16668750" cy="2650419"/>
          </a:xfrm>
          <a:prstGeom prst="rect">
            <a:avLst/>
          </a:prstGeom>
        </p:spPr>
      </p:pic>
      <p:pic>
        <p:nvPicPr>
          <p:cNvPr id="9" name="Picture 8">
            <a:extLst>
              <a:ext uri="{FF2B5EF4-FFF2-40B4-BE49-F238E27FC236}">
                <a16:creationId xmlns:a16="http://schemas.microsoft.com/office/drawing/2014/main" id="{B7C20991-04FA-6A3C-970E-953059B4674B}"/>
              </a:ext>
            </a:extLst>
          </p:cNvPr>
          <p:cNvPicPr>
            <a:picLocks noChangeAspect="1"/>
          </p:cNvPicPr>
          <p:nvPr/>
        </p:nvPicPr>
        <p:blipFill>
          <a:blip r:embed="rId6"/>
          <a:stretch>
            <a:fillRect/>
          </a:stretch>
        </p:blipFill>
        <p:spPr>
          <a:xfrm>
            <a:off x="705074" y="5586640"/>
            <a:ext cx="15624930" cy="2358480"/>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6692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B226-6D94-A4BC-CCB6-E0805F2F09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1E03CA-806A-9B64-D300-5C6D6F15BE0B}"/>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B6CB6904-B547-9644-844C-663775ECE39E}"/>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6" name="Picture 5">
            <a:extLst>
              <a:ext uri="{FF2B5EF4-FFF2-40B4-BE49-F238E27FC236}">
                <a16:creationId xmlns:a16="http://schemas.microsoft.com/office/drawing/2014/main" id="{BDD376A8-D2C7-757F-FF46-A6119F608E6F}"/>
              </a:ext>
            </a:extLst>
          </p:cNvPr>
          <p:cNvPicPr>
            <a:picLocks noChangeAspect="1"/>
          </p:cNvPicPr>
          <p:nvPr/>
        </p:nvPicPr>
        <p:blipFill>
          <a:blip r:embed="rId6"/>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E34BB3DF-2888-9BA2-888D-0E7A7690A457}"/>
              </a:ext>
            </a:extLst>
          </p:cNvPr>
          <p:cNvPicPr>
            <a:picLocks noChangeAspect="1"/>
          </p:cNvPicPr>
          <p:nvPr/>
        </p:nvPicPr>
        <p:blipFill>
          <a:blip r:embed="rId7"/>
          <a:stretch>
            <a:fillRect/>
          </a:stretch>
        </p:blipFill>
        <p:spPr>
          <a:xfrm>
            <a:off x="5110372" y="5390396"/>
            <a:ext cx="7203548" cy="3841030"/>
          </a:xfrm>
          <a:prstGeom prst="rect">
            <a:avLst/>
          </a:prstGeom>
          <a:effectLst>
            <a:glow rad="228600">
              <a:srgbClr val="00B050">
                <a:alpha val="40000"/>
              </a:srgbClr>
            </a:glow>
          </a:effectLst>
        </p:spPr>
      </p:pic>
      <p:sp>
        <p:nvSpPr>
          <p:cNvPr id="7" name="Arrow: Right 6">
            <a:extLst>
              <a:ext uri="{FF2B5EF4-FFF2-40B4-BE49-F238E27FC236}">
                <a16:creationId xmlns:a16="http://schemas.microsoft.com/office/drawing/2014/main" id="{278DC8E6-B36B-E92A-1007-D0B0F0108105}"/>
              </a:ext>
            </a:extLst>
          </p:cNvPr>
          <p:cNvSpPr/>
          <p:nvPr/>
        </p:nvSpPr>
        <p:spPr>
          <a:xfrm>
            <a:off x="4032867" y="7910770"/>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3281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0635B-7E48-89A9-2762-8D5065A551AB}"/>
              </a:ext>
            </a:extLst>
          </p:cNvPr>
          <p:cNvPicPr>
            <a:picLocks noChangeAspect="1"/>
          </p:cNvPicPr>
          <p:nvPr/>
        </p:nvPicPr>
        <p:blipFill>
          <a:blip r:embed="rId3"/>
          <a:stretch>
            <a:fillRect/>
          </a:stretch>
        </p:blipFill>
        <p:spPr>
          <a:xfrm>
            <a:off x="240529" y="278016"/>
            <a:ext cx="22123624" cy="4090784"/>
          </a:xfrm>
          <a:prstGeom prst="rect">
            <a:avLst/>
          </a:prstGeom>
        </p:spPr>
      </p:pic>
      <p:pic>
        <p:nvPicPr>
          <p:cNvPr id="7" name="Picture 6">
            <a:extLst>
              <a:ext uri="{FF2B5EF4-FFF2-40B4-BE49-F238E27FC236}">
                <a16:creationId xmlns:a16="http://schemas.microsoft.com/office/drawing/2014/main" id="{D9F00700-24BC-E8B4-9580-026017F9E7FC}"/>
              </a:ext>
            </a:extLst>
          </p:cNvPr>
          <p:cNvPicPr>
            <a:picLocks noChangeAspect="1"/>
          </p:cNvPicPr>
          <p:nvPr/>
        </p:nvPicPr>
        <p:blipFill>
          <a:blip r:embed="rId4"/>
          <a:stretch>
            <a:fillRect/>
          </a:stretch>
        </p:blipFill>
        <p:spPr>
          <a:xfrm>
            <a:off x="1296445" y="3862031"/>
            <a:ext cx="4523504" cy="2620049"/>
          </a:xfrm>
          <a:prstGeom prst="rect">
            <a:avLst/>
          </a:prstGeom>
        </p:spPr>
      </p:pic>
      <p:pic>
        <p:nvPicPr>
          <p:cNvPr id="9" name="Picture 8">
            <a:extLst>
              <a:ext uri="{FF2B5EF4-FFF2-40B4-BE49-F238E27FC236}">
                <a16:creationId xmlns:a16="http://schemas.microsoft.com/office/drawing/2014/main" id="{7E60BA5A-4540-81ED-CE3E-C37EB67E177B}"/>
              </a:ext>
            </a:extLst>
          </p:cNvPr>
          <p:cNvPicPr>
            <a:picLocks noChangeAspect="1"/>
          </p:cNvPicPr>
          <p:nvPr/>
        </p:nvPicPr>
        <p:blipFill>
          <a:blip r:embed="rId5"/>
          <a:stretch>
            <a:fillRect/>
          </a:stretch>
        </p:blipFill>
        <p:spPr>
          <a:xfrm>
            <a:off x="13794854" y="3291481"/>
            <a:ext cx="2248964" cy="774981"/>
          </a:xfrm>
          <a:prstGeom prst="rect">
            <a:avLst/>
          </a:prstGeom>
        </p:spPr>
      </p:pic>
    </p:spTree>
    <p:extLst>
      <p:ext uri="{BB962C8B-B14F-4D97-AF65-F5344CB8AC3E}">
        <p14:creationId xmlns:p14="http://schemas.microsoft.com/office/powerpoint/2010/main" val="200780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880CC1-ED99-54AB-13B9-62598CAAF93E}"/>
              </a:ext>
            </a:extLst>
          </p:cNvPr>
          <p:cNvPicPr>
            <a:picLocks noChangeAspect="1"/>
          </p:cNvPicPr>
          <p:nvPr/>
        </p:nvPicPr>
        <p:blipFill>
          <a:blip r:embed="rId3"/>
          <a:stretch>
            <a:fillRect/>
          </a:stretch>
        </p:blipFill>
        <p:spPr>
          <a:xfrm>
            <a:off x="428687" y="342766"/>
            <a:ext cx="15473311" cy="5021714"/>
          </a:xfrm>
          <a:prstGeom prst="rect">
            <a:avLst/>
          </a:prstGeom>
        </p:spPr>
      </p:pic>
      <p:pic>
        <p:nvPicPr>
          <p:cNvPr id="7" name="Picture 6">
            <a:extLst>
              <a:ext uri="{FF2B5EF4-FFF2-40B4-BE49-F238E27FC236}">
                <a16:creationId xmlns:a16="http://schemas.microsoft.com/office/drawing/2014/main" id="{75E56D68-3E63-202F-AE85-735A85799681}"/>
              </a:ext>
            </a:extLst>
          </p:cNvPr>
          <p:cNvPicPr>
            <a:picLocks noChangeAspect="1"/>
          </p:cNvPicPr>
          <p:nvPr/>
        </p:nvPicPr>
        <p:blipFill>
          <a:blip r:embed="rId4"/>
          <a:stretch>
            <a:fillRect/>
          </a:stretch>
        </p:blipFill>
        <p:spPr>
          <a:xfrm>
            <a:off x="488513" y="5364480"/>
            <a:ext cx="15671199" cy="5625819"/>
          </a:xfrm>
          <a:prstGeom prst="rect">
            <a:avLst/>
          </a:prstGeom>
        </p:spPr>
      </p:pic>
      <p:grpSp>
        <p:nvGrpSpPr>
          <p:cNvPr id="10" name="Group 9">
            <a:extLst>
              <a:ext uri="{FF2B5EF4-FFF2-40B4-BE49-F238E27FC236}">
                <a16:creationId xmlns:a16="http://schemas.microsoft.com/office/drawing/2014/main" id="{B73DC8A4-6A1F-2CEA-7750-C81974F6FEBF}"/>
              </a:ext>
            </a:extLst>
          </p:cNvPr>
          <p:cNvGrpSpPr/>
          <p:nvPr/>
        </p:nvGrpSpPr>
        <p:grpSpPr>
          <a:xfrm>
            <a:off x="10421070" y="1879591"/>
            <a:ext cx="5089876" cy="6466158"/>
            <a:chOff x="3189258" y="-589093"/>
            <a:chExt cx="5223844" cy="6617044"/>
          </a:xfrm>
          <a:effectLst>
            <a:glow rad="228600">
              <a:schemeClr val="accent3">
                <a:satMod val="175000"/>
                <a:alpha val="40000"/>
              </a:schemeClr>
            </a:glow>
          </a:effectLst>
        </p:grpSpPr>
        <p:sp>
          <p:nvSpPr>
            <p:cNvPr id="11" name="Oval 10">
              <a:extLst>
                <a:ext uri="{FF2B5EF4-FFF2-40B4-BE49-F238E27FC236}">
                  <a16:creationId xmlns:a16="http://schemas.microsoft.com/office/drawing/2014/main" id="{6AB92DD2-FA29-3305-CA40-2E47D5DA324F}"/>
                </a:ext>
              </a:extLst>
            </p:cNvPr>
            <p:cNvSpPr/>
            <p:nvPr/>
          </p:nvSpPr>
          <p:spPr>
            <a:xfrm>
              <a:off x="318925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2" name="Picture 11">
              <a:extLst>
                <a:ext uri="{FF2B5EF4-FFF2-40B4-BE49-F238E27FC236}">
                  <a16:creationId xmlns:a16="http://schemas.microsoft.com/office/drawing/2014/main" id="{132B52F0-D0F5-E4D9-12DE-CC2CE50C8A0E}"/>
                </a:ext>
              </a:extLst>
            </p:cNvPr>
            <p:cNvPicPr>
              <a:picLocks noChangeAspect="1"/>
            </p:cNvPicPr>
            <p:nvPr/>
          </p:nvPicPr>
          <p:blipFill>
            <a:blip r:embed="rId5"/>
            <a:stretch>
              <a:fillRect/>
            </a:stretch>
          </p:blipFill>
          <p:spPr>
            <a:xfrm>
              <a:off x="5254513" y="-589093"/>
              <a:ext cx="3158589" cy="6617044"/>
            </a:xfrm>
            <a:prstGeom prst="rect">
              <a:avLst/>
            </a:prstGeom>
          </p:spPr>
        </p:pic>
        <p:cxnSp>
          <p:nvCxnSpPr>
            <p:cNvPr id="13" name="Straight Arrow Connector 12">
              <a:extLst>
                <a:ext uri="{FF2B5EF4-FFF2-40B4-BE49-F238E27FC236}">
                  <a16:creationId xmlns:a16="http://schemas.microsoft.com/office/drawing/2014/main" id="{F940B848-5955-FE61-F821-D7E527EE20AE}"/>
                </a:ext>
              </a:extLst>
            </p:cNvPr>
            <p:cNvCxnSpPr>
              <a:cxnSpLocks/>
              <a:stCxn id="11" idx="7"/>
            </p:cNvCxnSpPr>
            <p:nvPr/>
          </p:nvCxnSpPr>
          <p:spPr>
            <a:xfrm flipV="1">
              <a:off x="4401449" y="648169"/>
              <a:ext cx="1105866" cy="11939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9777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52D65BC-0AEA-805A-A844-999CE672E3BF}"/>
              </a:ext>
            </a:extLst>
          </p:cNvPr>
          <p:cNvGrpSpPr/>
          <p:nvPr/>
        </p:nvGrpSpPr>
        <p:grpSpPr>
          <a:xfrm>
            <a:off x="340961" y="201746"/>
            <a:ext cx="16484264" cy="10959794"/>
            <a:chOff x="340961" y="201746"/>
            <a:chExt cx="16484264" cy="10959794"/>
          </a:xfrm>
        </p:grpSpPr>
        <p:pic>
          <p:nvPicPr>
            <p:cNvPr id="5" name="Picture 4">
              <a:extLst>
                <a:ext uri="{FF2B5EF4-FFF2-40B4-BE49-F238E27FC236}">
                  <a16:creationId xmlns:a16="http://schemas.microsoft.com/office/drawing/2014/main" id="{120F3B3C-EB43-7F70-260A-6CBDE3A97CD2}"/>
                </a:ext>
              </a:extLst>
            </p:cNvPr>
            <p:cNvPicPr>
              <a:picLocks noChangeAspect="1"/>
            </p:cNvPicPr>
            <p:nvPr/>
          </p:nvPicPr>
          <p:blipFill>
            <a:blip r:embed="rId3"/>
            <a:stretch>
              <a:fillRect/>
            </a:stretch>
          </p:blipFill>
          <p:spPr>
            <a:xfrm>
              <a:off x="340961" y="201746"/>
              <a:ext cx="16362344" cy="5873934"/>
            </a:xfrm>
            <a:prstGeom prst="rect">
              <a:avLst/>
            </a:prstGeom>
          </p:spPr>
        </p:pic>
        <p:pic>
          <p:nvPicPr>
            <p:cNvPr id="7" name="Picture 6">
              <a:extLst>
                <a:ext uri="{FF2B5EF4-FFF2-40B4-BE49-F238E27FC236}">
                  <a16:creationId xmlns:a16="http://schemas.microsoft.com/office/drawing/2014/main" id="{A3588C52-DA0C-4677-0316-62F7F75FAE10}"/>
                </a:ext>
              </a:extLst>
            </p:cNvPr>
            <p:cNvPicPr>
              <a:picLocks noChangeAspect="1"/>
            </p:cNvPicPr>
            <p:nvPr/>
          </p:nvPicPr>
          <p:blipFill>
            <a:blip r:embed="rId4"/>
            <a:stretch>
              <a:fillRect/>
            </a:stretch>
          </p:blipFill>
          <p:spPr>
            <a:xfrm>
              <a:off x="361281" y="6125885"/>
              <a:ext cx="16463944" cy="5035655"/>
            </a:xfrm>
            <a:prstGeom prst="rect">
              <a:avLst/>
            </a:prstGeom>
          </p:spPr>
        </p:pic>
      </p:grpSp>
    </p:spTree>
    <p:extLst>
      <p:ext uri="{BB962C8B-B14F-4D97-AF65-F5344CB8AC3E}">
        <p14:creationId xmlns:p14="http://schemas.microsoft.com/office/powerpoint/2010/main" val="85926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60CED-9B06-B564-68CE-D03BE91275E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35EFCD2-6709-76F0-AFBE-F6004BEA6062}"/>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503B39-7B48-1B0D-EE85-A5F9F9C8F0FC}"/>
              </a:ext>
            </a:extLst>
          </p:cNvPr>
          <p:cNvPicPr>
            <a:picLocks noChangeAspect="1"/>
          </p:cNvPicPr>
          <p:nvPr/>
        </p:nvPicPr>
        <p:blipFill>
          <a:blip r:embed="rId3"/>
          <a:stretch>
            <a:fillRect/>
          </a:stretch>
        </p:blipFill>
        <p:spPr>
          <a:xfrm>
            <a:off x="740746" y="425048"/>
            <a:ext cx="3469314" cy="3114920"/>
          </a:xfrm>
          <a:prstGeom prst="rect">
            <a:avLst/>
          </a:prstGeom>
          <a:ln w="76200">
            <a:solidFill>
              <a:srgbClr val="FFC000"/>
            </a:solidFill>
          </a:ln>
          <a:effectLst>
            <a:glow rad="101600">
              <a:srgbClr val="FFC000">
                <a:alpha val="60000"/>
              </a:srgbClr>
            </a:glow>
          </a:effectLst>
        </p:spPr>
      </p:pic>
      <p:pic>
        <p:nvPicPr>
          <p:cNvPr id="3" name="Picture 2">
            <a:extLst>
              <a:ext uri="{FF2B5EF4-FFF2-40B4-BE49-F238E27FC236}">
                <a16:creationId xmlns:a16="http://schemas.microsoft.com/office/drawing/2014/main" id="{34681ABF-D006-107B-212E-B511B283AEEE}"/>
              </a:ext>
            </a:extLst>
          </p:cNvPr>
          <p:cNvPicPr>
            <a:picLocks noChangeAspect="1"/>
          </p:cNvPicPr>
          <p:nvPr/>
        </p:nvPicPr>
        <p:blipFill>
          <a:blip r:embed="rId4"/>
          <a:stretch>
            <a:fillRect/>
          </a:stretch>
        </p:blipFill>
        <p:spPr>
          <a:xfrm>
            <a:off x="4589929" y="281612"/>
            <a:ext cx="12704472" cy="6477775"/>
          </a:xfrm>
          <a:prstGeom prst="rect">
            <a:avLst/>
          </a:prstGeom>
        </p:spPr>
      </p:pic>
      <p:sp>
        <p:nvSpPr>
          <p:cNvPr id="2" name="Arrow: Right 1">
            <a:extLst>
              <a:ext uri="{FF2B5EF4-FFF2-40B4-BE49-F238E27FC236}">
                <a16:creationId xmlns:a16="http://schemas.microsoft.com/office/drawing/2014/main" id="{A1FB9B09-9822-57D9-BBAD-450EE2C59370}"/>
              </a:ext>
            </a:extLst>
          </p:cNvPr>
          <p:cNvSpPr/>
          <p:nvPr/>
        </p:nvSpPr>
        <p:spPr>
          <a:xfrm>
            <a:off x="330658" y="2794591"/>
            <a:ext cx="717177" cy="842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44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42F0-79D0-7E64-F011-6C4624EEBD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164044-A03E-E88D-C4FC-FCAAA31DB419}"/>
              </a:ext>
            </a:extLst>
          </p:cNvPr>
          <p:cNvPicPr>
            <a:picLocks noChangeAspect="1"/>
          </p:cNvPicPr>
          <p:nvPr/>
        </p:nvPicPr>
        <p:blipFill>
          <a:blip r:embed="rId4"/>
          <a:stretch>
            <a:fillRect/>
          </a:stretch>
        </p:blipFill>
        <p:spPr>
          <a:xfrm>
            <a:off x="1735931" y="447675"/>
            <a:ext cx="13868400" cy="8858250"/>
          </a:xfrm>
          <a:prstGeom prst="rect">
            <a:avLst/>
          </a:prstGeom>
        </p:spPr>
      </p:pic>
      <p:pic>
        <p:nvPicPr>
          <p:cNvPr id="5" name="Picture 4">
            <a:extLst>
              <a:ext uri="{FF2B5EF4-FFF2-40B4-BE49-F238E27FC236}">
                <a16:creationId xmlns:a16="http://schemas.microsoft.com/office/drawing/2014/main" id="{737CF700-7B58-E3E1-3FCF-D9EC6544C962}"/>
              </a:ext>
            </a:extLst>
          </p:cNvPr>
          <p:cNvPicPr>
            <a:picLocks noChangeAspect="1"/>
          </p:cNvPicPr>
          <p:nvPr/>
        </p:nvPicPr>
        <p:blipFill>
          <a:blip r:embed="rId5"/>
          <a:stretch>
            <a:fillRect/>
          </a:stretch>
        </p:blipFill>
        <p:spPr>
          <a:xfrm>
            <a:off x="5008772" y="161925"/>
            <a:ext cx="3857625" cy="571500"/>
          </a:xfrm>
          <a:prstGeom prst="rect">
            <a:avLst/>
          </a:prstGeom>
        </p:spPr>
      </p:pic>
      <p:pic>
        <p:nvPicPr>
          <p:cNvPr id="6" name="Picture 5">
            <a:extLst>
              <a:ext uri="{FF2B5EF4-FFF2-40B4-BE49-F238E27FC236}">
                <a16:creationId xmlns:a16="http://schemas.microsoft.com/office/drawing/2014/main" id="{06BB6AB0-E8E9-F658-70CF-B99022AE6BBA}"/>
              </a:ext>
            </a:extLst>
          </p:cNvPr>
          <p:cNvPicPr>
            <a:picLocks noChangeAspect="1"/>
          </p:cNvPicPr>
          <p:nvPr/>
        </p:nvPicPr>
        <p:blipFill>
          <a:blip r:embed="rId6"/>
          <a:stretch>
            <a:fillRect/>
          </a:stretch>
        </p:blipFill>
        <p:spPr>
          <a:xfrm>
            <a:off x="1712804" y="522174"/>
            <a:ext cx="3136064" cy="7988811"/>
          </a:xfrm>
          <a:prstGeom prst="rect">
            <a:avLst/>
          </a:prstGeom>
        </p:spPr>
      </p:pic>
      <p:pic>
        <p:nvPicPr>
          <p:cNvPr id="4" name="Picture 3">
            <a:extLst>
              <a:ext uri="{FF2B5EF4-FFF2-40B4-BE49-F238E27FC236}">
                <a16:creationId xmlns:a16="http://schemas.microsoft.com/office/drawing/2014/main" id="{7D1EC804-1A95-30F6-BC06-2F7BBCC3FC59}"/>
              </a:ext>
            </a:extLst>
          </p:cNvPr>
          <p:cNvPicPr>
            <a:picLocks noChangeAspect="1"/>
          </p:cNvPicPr>
          <p:nvPr/>
        </p:nvPicPr>
        <p:blipFill>
          <a:blip r:embed="rId7"/>
          <a:stretch>
            <a:fillRect/>
          </a:stretch>
        </p:blipFill>
        <p:spPr>
          <a:xfrm>
            <a:off x="5110372" y="5390396"/>
            <a:ext cx="7203548" cy="3841030"/>
          </a:xfrm>
          <a:prstGeom prst="rect">
            <a:avLst/>
          </a:prstGeom>
          <a:effectLst>
            <a:glow rad="228600">
              <a:srgbClr val="00B050">
                <a:alpha val="40000"/>
              </a:srgbClr>
            </a:glow>
          </a:effectLst>
        </p:spPr>
      </p:pic>
      <p:sp>
        <p:nvSpPr>
          <p:cNvPr id="7" name="Arrow: Right 6">
            <a:extLst>
              <a:ext uri="{FF2B5EF4-FFF2-40B4-BE49-F238E27FC236}">
                <a16:creationId xmlns:a16="http://schemas.microsoft.com/office/drawing/2014/main" id="{00F1D193-906D-5B7C-4B99-6D08EE176A52}"/>
              </a:ext>
            </a:extLst>
          </p:cNvPr>
          <p:cNvSpPr/>
          <p:nvPr/>
        </p:nvSpPr>
        <p:spPr>
          <a:xfrm>
            <a:off x="4032867" y="8500050"/>
            <a:ext cx="1232453" cy="768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830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4C778-66C0-8BA9-119B-5F7A5FE3A80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B00DAF4-F358-67E7-63F1-B9DF59E9D6C3}"/>
              </a:ext>
            </a:extLst>
          </p:cNvPr>
          <p:cNvPicPr>
            <a:picLocks noChangeAspect="1"/>
          </p:cNvPicPr>
          <p:nvPr/>
        </p:nvPicPr>
        <p:blipFill>
          <a:blip r:embed="rId3"/>
          <a:stretch>
            <a:fillRect/>
          </a:stretch>
        </p:blipFill>
        <p:spPr>
          <a:xfrm>
            <a:off x="0" y="-893599"/>
            <a:ext cx="17247149" cy="5086876"/>
          </a:xfrm>
          <a:prstGeom prst="rect">
            <a:avLst/>
          </a:prstGeom>
        </p:spPr>
      </p:pic>
      <p:sp>
        <p:nvSpPr>
          <p:cNvPr id="13" name="TextBox 12">
            <a:extLst>
              <a:ext uri="{FF2B5EF4-FFF2-40B4-BE49-F238E27FC236}">
                <a16:creationId xmlns:a16="http://schemas.microsoft.com/office/drawing/2014/main" id="{FFBA4438-3D6A-60BA-A95E-A6D7618D2B19}"/>
              </a:ext>
            </a:extLst>
          </p:cNvPr>
          <p:cNvSpPr txBox="1"/>
          <p:nvPr/>
        </p:nvSpPr>
        <p:spPr>
          <a:xfrm>
            <a:off x="8128010" y="1158924"/>
            <a:ext cx="5994390" cy="1384995"/>
          </a:xfrm>
          <a:prstGeom prst="rect">
            <a:avLst/>
          </a:prstGeom>
          <a:solidFill>
            <a:schemeClr val="accent1">
              <a:lumMod val="75000"/>
            </a:schemeClr>
          </a:solidFill>
          <a:scene3d>
            <a:camera prst="orthographicFront"/>
            <a:lightRig rig="threePt" dir="t"/>
          </a:scene3d>
          <a:sp3d>
            <a:bevelT prst="slope"/>
          </a:sp3d>
        </p:spPr>
        <p:txBody>
          <a:bodyPr wrap="square" rtlCol="0">
            <a:spAutoFit/>
          </a:bodyPr>
          <a:lstStyle/>
          <a:p>
            <a:r>
              <a:rPr lang="en-US" sz="2800" b="1" dirty="0">
                <a:solidFill>
                  <a:schemeClr val="bg1"/>
                </a:solidFill>
              </a:rPr>
              <a:t>Monitor post and squadron membership processing and consolidated reporting.</a:t>
            </a:r>
          </a:p>
        </p:txBody>
      </p:sp>
      <p:sp>
        <p:nvSpPr>
          <p:cNvPr id="8" name="Arrow: Up 7">
            <a:extLst>
              <a:ext uri="{FF2B5EF4-FFF2-40B4-BE49-F238E27FC236}">
                <a16:creationId xmlns:a16="http://schemas.microsoft.com/office/drawing/2014/main" id="{2D36C6A9-911A-08DC-37D3-CE3DF571DD41}"/>
              </a:ext>
            </a:extLst>
          </p:cNvPr>
          <p:cNvSpPr/>
          <p:nvPr/>
        </p:nvSpPr>
        <p:spPr>
          <a:xfrm>
            <a:off x="15893016" y="4270513"/>
            <a:ext cx="1075635" cy="121257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9DC84E-7DC1-5BDE-4A75-47AE108FDAA7}"/>
              </a:ext>
            </a:extLst>
          </p:cNvPr>
          <p:cNvPicPr>
            <a:picLocks noChangeAspect="1"/>
          </p:cNvPicPr>
          <p:nvPr/>
        </p:nvPicPr>
        <p:blipFill>
          <a:blip r:embed="rId4"/>
          <a:stretch>
            <a:fillRect/>
          </a:stretch>
        </p:blipFill>
        <p:spPr>
          <a:xfrm>
            <a:off x="6039550" y="3720555"/>
            <a:ext cx="2969829" cy="2525245"/>
          </a:xfrm>
          <a:prstGeom prst="rect">
            <a:avLst/>
          </a:prstGeom>
          <a:ln w="38100">
            <a:solidFill>
              <a:srgbClr val="0070C0"/>
            </a:solidFill>
          </a:ln>
          <a:effectLst>
            <a:glow rad="228600">
              <a:schemeClr val="accent5">
                <a:satMod val="175000"/>
                <a:alpha val="40000"/>
              </a:schemeClr>
            </a:glow>
          </a:effectLst>
        </p:spPr>
      </p:pic>
      <p:grpSp>
        <p:nvGrpSpPr>
          <p:cNvPr id="3" name="Group 2">
            <a:extLst>
              <a:ext uri="{FF2B5EF4-FFF2-40B4-BE49-F238E27FC236}">
                <a16:creationId xmlns:a16="http://schemas.microsoft.com/office/drawing/2014/main" id="{7CA7DC50-114A-7BC0-DE4B-A1C36F0A7E3B}"/>
              </a:ext>
            </a:extLst>
          </p:cNvPr>
          <p:cNvGrpSpPr/>
          <p:nvPr/>
        </p:nvGrpSpPr>
        <p:grpSpPr>
          <a:xfrm>
            <a:off x="470657" y="4193277"/>
            <a:ext cx="4985669" cy="3767150"/>
            <a:chOff x="493865" y="3766516"/>
            <a:chExt cx="7838346" cy="4656947"/>
          </a:xfrm>
        </p:grpSpPr>
        <p:pic>
          <p:nvPicPr>
            <p:cNvPr id="11" name="Picture 10">
              <a:extLst>
                <a:ext uri="{FF2B5EF4-FFF2-40B4-BE49-F238E27FC236}">
                  <a16:creationId xmlns:a16="http://schemas.microsoft.com/office/drawing/2014/main" id="{86F7D011-A2DC-E7F5-DED6-287C63BE1737}"/>
                </a:ext>
              </a:extLst>
            </p:cNvPr>
            <p:cNvPicPr>
              <a:picLocks noChangeAspect="1"/>
            </p:cNvPicPr>
            <p:nvPr/>
          </p:nvPicPr>
          <p:blipFill>
            <a:blip r:embed="rId5"/>
            <a:stretch>
              <a:fillRect/>
            </a:stretch>
          </p:blipFill>
          <p:spPr>
            <a:xfrm>
              <a:off x="569057" y="3766516"/>
              <a:ext cx="4399006" cy="2554978"/>
            </a:xfrm>
            <a:prstGeom prst="rect">
              <a:avLst/>
            </a:prstGeom>
            <a:effectLst>
              <a:glow rad="228600">
                <a:schemeClr val="accent5">
                  <a:satMod val="175000"/>
                  <a:alpha val="40000"/>
                </a:schemeClr>
              </a:glow>
            </a:effectLst>
          </p:spPr>
        </p:pic>
        <p:sp>
          <p:nvSpPr>
            <p:cNvPr id="2" name="TextBox 1">
              <a:extLst>
                <a:ext uri="{FF2B5EF4-FFF2-40B4-BE49-F238E27FC236}">
                  <a16:creationId xmlns:a16="http://schemas.microsoft.com/office/drawing/2014/main" id="{6A30E695-92CC-C4DF-BE0C-2B4690D25B1C}"/>
                </a:ext>
              </a:extLst>
            </p:cNvPr>
            <p:cNvSpPr txBox="1"/>
            <p:nvPr/>
          </p:nvSpPr>
          <p:spPr>
            <a:xfrm>
              <a:off x="493865" y="6483051"/>
              <a:ext cx="7838346" cy="1940412"/>
            </a:xfrm>
            <a:prstGeom prst="rect">
              <a:avLst/>
            </a:prstGeom>
            <a:noFill/>
          </p:spPr>
          <p:txBody>
            <a:bodyPr wrap="square" rtlCol="0">
              <a:spAutoFit/>
            </a:bodyPr>
            <a:lstStyle/>
            <a:p>
              <a:pPr algn="l"/>
              <a:r>
                <a:rPr lang="en-US" sz="3200" b="1" dirty="0">
                  <a:solidFill>
                    <a:srgbClr val="FF0000"/>
                  </a:solidFill>
                </a:rPr>
                <a:t>District and county are the only groups available for this report.</a:t>
              </a:r>
            </a:p>
          </p:txBody>
        </p:sp>
      </p:grpSp>
    </p:spTree>
    <p:extLst>
      <p:ext uri="{BB962C8B-B14F-4D97-AF65-F5344CB8AC3E}">
        <p14:creationId xmlns:p14="http://schemas.microsoft.com/office/powerpoint/2010/main" val="266588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B1D4-2E59-414D-3347-DE1694DF43D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224B42C6-4C7F-09B2-5BD5-56EC9C29E7F6}"/>
              </a:ext>
            </a:extLst>
          </p:cNvPr>
          <p:cNvGrpSpPr/>
          <p:nvPr/>
        </p:nvGrpSpPr>
        <p:grpSpPr>
          <a:xfrm>
            <a:off x="353153" y="203387"/>
            <a:ext cx="16617955" cy="10769413"/>
            <a:chOff x="353153" y="203387"/>
            <a:chExt cx="16617955" cy="10769413"/>
          </a:xfrm>
        </p:grpSpPr>
        <p:pic>
          <p:nvPicPr>
            <p:cNvPr id="3" name="Picture 2">
              <a:extLst>
                <a:ext uri="{FF2B5EF4-FFF2-40B4-BE49-F238E27FC236}">
                  <a16:creationId xmlns:a16="http://schemas.microsoft.com/office/drawing/2014/main" id="{194BFF37-E6F5-2BE7-B339-8B6864C53183}"/>
                </a:ext>
              </a:extLst>
            </p:cNvPr>
            <p:cNvPicPr>
              <a:picLocks noChangeAspect="1"/>
            </p:cNvPicPr>
            <p:nvPr/>
          </p:nvPicPr>
          <p:blipFill>
            <a:blip r:embed="rId4"/>
            <a:stretch>
              <a:fillRect/>
            </a:stretch>
          </p:blipFill>
          <p:spPr>
            <a:xfrm>
              <a:off x="369154" y="203387"/>
              <a:ext cx="16601954" cy="4319352"/>
            </a:xfrm>
            <a:prstGeom prst="rect">
              <a:avLst/>
            </a:prstGeom>
          </p:spPr>
        </p:pic>
        <p:pic>
          <p:nvPicPr>
            <p:cNvPr id="8" name="Picture 7">
              <a:extLst>
                <a:ext uri="{FF2B5EF4-FFF2-40B4-BE49-F238E27FC236}">
                  <a16:creationId xmlns:a16="http://schemas.microsoft.com/office/drawing/2014/main" id="{4AA2A971-7CE7-7ECF-B04E-DDC93562B318}"/>
                </a:ext>
              </a:extLst>
            </p:cNvPr>
            <p:cNvPicPr>
              <a:picLocks noChangeAspect="1"/>
            </p:cNvPicPr>
            <p:nvPr/>
          </p:nvPicPr>
          <p:blipFill>
            <a:blip r:embed="rId5"/>
            <a:stretch>
              <a:fillRect/>
            </a:stretch>
          </p:blipFill>
          <p:spPr>
            <a:xfrm>
              <a:off x="353153" y="4522739"/>
              <a:ext cx="16617955" cy="6450061"/>
            </a:xfrm>
            <a:prstGeom prst="rect">
              <a:avLst/>
            </a:prstGeom>
          </p:spPr>
        </p:pic>
      </p:grpSp>
      <p:grpSp>
        <p:nvGrpSpPr>
          <p:cNvPr id="11" name="Group 10">
            <a:extLst>
              <a:ext uri="{FF2B5EF4-FFF2-40B4-BE49-F238E27FC236}">
                <a16:creationId xmlns:a16="http://schemas.microsoft.com/office/drawing/2014/main" id="{1399BBD0-BF0C-A7AA-FE14-EE3AC7532C8E}"/>
              </a:ext>
            </a:extLst>
          </p:cNvPr>
          <p:cNvGrpSpPr/>
          <p:nvPr/>
        </p:nvGrpSpPr>
        <p:grpSpPr>
          <a:xfrm>
            <a:off x="7278382" y="1997783"/>
            <a:ext cx="5495750" cy="6466158"/>
            <a:chOff x="3189258" y="280446"/>
            <a:chExt cx="5640401" cy="6617044"/>
          </a:xfrm>
          <a:effectLst>
            <a:glow rad="228600">
              <a:schemeClr val="accent3">
                <a:satMod val="175000"/>
                <a:alpha val="40000"/>
              </a:schemeClr>
            </a:glow>
          </a:effectLst>
        </p:grpSpPr>
        <p:sp>
          <p:nvSpPr>
            <p:cNvPr id="12" name="Oval 11">
              <a:extLst>
                <a:ext uri="{FF2B5EF4-FFF2-40B4-BE49-F238E27FC236}">
                  <a16:creationId xmlns:a16="http://schemas.microsoft.com/office/drawing/2014/main" id="{7B29834A-6767-EC9D-CD9D-AF852AA62D68}"/>
                </a:ext>
              </a:extLst>
            </p:cNvPr>
            <p:cNvSpPr/>
            <p:nvPr/>
          </p:nvSpPr>
          <p:spPr>
            <a:xfrm>
              <a:off x="3189258" y="1653865"/>
              <a:ext cx="1420170" cy="128550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4" name="Picture 13">
              <a:extLst>
                <a:ext uri="{FF2B5EF4-FFF2-40B4-BE49-F238E27FC236}">
                  <a16:creationId xmlns:a16="http://schemas.microsoft.com/office/drawing/2014/main" id="{DB3F2458-5C48-D512-2179-8785B5C77171}"/>
                </a:ext>
              </a:extLst>
            </p:cNvPr>
            <p:cNvPicPr>
              <a:picLocks noChangeAspect="1"/>
            </p:cNvPicPr>
            <p:nvPr/>
          </p:nvPicPr>
          <p:blipFill>
            <a:blip r:embed="rId6"/>
            <a:stretch>
              <a:fillRect/>
            </a:stretch>
          </p:blipFill>
          <p:spPr>
            <a:xfrm>
              <a:off x="5671070" y="280446"/>
              <a:ext cx="3158589" cy="6617044"/>
            </a:xfrm>
            <a:prstGeom prst="rect">
              <a:avLst/>
            </a:prstGeom>
          </p:spPr>
        </p:pic>
        <p:cxnSp>
          <p:nvCxnSpPr>
            <p:cNvPr id="15" name="Straight Arrow Connector 14">
              <a:extLst>
                <a:ext uri="{FF2B5EF4-FFF2-40B4-BE49-F238E27FC236}">
                  <a16:creationId xmlns:a16="http://schemas.microsoft.com/office/drawing/2014/main" id="{5187A0A1-CF6D-C552-26CE-151CA743E6F7}"/>
                </a:ext>
              </a:extLst>
            </p:cNvPr>
            <p:cNvCxnSpPr>
              <a:cxnSpLocks/>
            </p:cNvCxnSpPr>
            <p:nvPr/>
          </p:nvCxnSpPr>
          <p:spPr>
            <a:xfrm flipV="1">
              <a:off x="4609427" y="1433505"/>
              <a:ext cx="1245328" cy="53204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DDAA0AA1-B6EF-0D07-9EE1-1DAEA0CAE7D8}"/>
              </a:ext>
            </a:extLst>
          </p:cNvPr>
          <p:cNvPicPr>
            <a:picLocks noChangeAspect="1"/>
          </p:cNvPicPr>
          <p:nvPr/>
        </p:nvPicPr>
        <p:blipFill>
          <a:blip r:embed="rId7"/>
          <a:stretch>
            <a:fillRect/>
          </a:stretch>
        </p:blipFill>
        <p:spPr>
          <a:xfrm>
            <a:off x="353153" y="203387"/>
            <a:ext cx="6119675" cy="2438213"/>
          </a:xfrm>
          <a:prstGeom prst="rect">
            <a:avLst/>
          </a:prstGeom>
        </p:spPr>
      </p:pic>
    </p:spTree>
    <p:custDataLst>
      <p:tags r:id="rId1"/>
    </p:custDataLst>
    <p:extLst>
      <p:ext uri="{BB962C8B-B14F-4D97-AF65-F5344CB8AC3E}">
        <p14:creationId xmlns:p14="http://schemas.microsoft.com/office/powerpoint/2010/main" val="283503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97956C-29D9-BCF1-DBD3-705D1FBCF74E}"/>
              </a:ext>
            </a:extLst>
          </p:cNvPr>
          <p:cNvPicPr>
            <a:picLocks noChangeAspect="1"/>
          </p:cNvPicPr>
          <p:nvPr/>
        </p:nvPicPr>
        <p:blipFill>
          <a:blip r:embed="rId3"/>
          <a:stretch>
            <a:fillRect/>
          </a:stretch>
        </p:blipFill>
        <p:spPr>
          <a:xfrm>
            <a:off x="587410" y="312240"/>
            <a:ext cx="16461161" cy="6698160"/>
          </a:xfrm>
          <a:prstGeom prst="rect">
            <a:avLst/>
          </a:prstGeom>
        </p:spPr>
      </p:pic>
    </p:spTree>
    <p:extLst>
      <p:ext uri="{BB962C8B-B14F-4D97-AF65-F5344CB8AC3E}">
        <p14:creationId xmlns:p14="http://schemas.microsoft.com/office/powerpoint/2010/main" val="146437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63093-C5C5-3A40-8FCE-4885CCB6E4B1}"/>
              </a:ext>
            </a:extLst>
          </p:cNvPr>
          <p:cNvSpPr/>
          <p:nvPr/>
        </p:nvSpPr>
        <p:spPr>
          <a:xfrm>
            <a:off x="7535917" y="0"/>
            <a:ext cx="9804346" cy="97536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9AEDE24-AB90-FFD6-7EEA-C5D2DC474824}"/>
              </a:ext>
            </a:extLst>
          </p:cNvPr>
          <p:cNvSpPr>
            <a:spLocks noGrp="1"/>
          </p:cNvSpPr>
          <p:nvPr>
            <p:ph type="body" sz="quarter" idx="10"/>
          </p:nvPr>
        </p:nvSpPr>
        <p:spPr>
          <a:xfrm>
            <a:off x="7881083" y="517870"/>
            <a:ext cx="7847013" cy="1309934"/>
          </a:xfrm>
        </p:spPr>
        <p:txBody>
          <a:bodyPr/>
          <a:lstStyle/>
          <a:p>
            <a:r>
              <a:rPr lang="en-US" dirty="0"/>
              <a:t>MYLEGION: ONLINE MEMBERSHIP PROCESSING</a:t>
            </a:r>
          </a:p>
        </p:txBody>
      </p:sp>
      <p:sp>
        <p:nvSpPr>
          <p:cNvPr id="3" name="Subtitle 2">
            <a:extLst>
              <a:ext uri="{FF2B5EF4-FFF2-40B4-BE49-F238E27FC236}">
                <a16:creationId xmlns:a16="http://schemas.microsoft.com/office/drawing/2014/main" id="{AA5EEE2F-8A50-3176-99F3-D6FD96F4B7BF}"/>
              </a:ext>
            </a:extLst>
          </p:cNvPr>
          <p:cNvSpPr>
            <a:spLocks noGrp="1"/>
          </p:cNvSpPr>
          <p:nvPr>
            <p:ph type="subTitle" idx="1"/>
          </p:nvPr>
        </p:nvSpPr>
        <p:spPr>
          <a:xfrm>
            <a:off x="7881083" y="2345674"/>
            <a:ext cx="8982563" cy="987970"/>
          </a:xfrm>
        </p:spPr>
        <p:txBody>
          <a:bodyPr/>
          <a:lstStyle/>
          <a:p>
            <a:r>
              <a:rPr lang="en-US" dirty="0"/>
              <a:t>Renew, transfer and add new members using post and squadron  membership processing.</a:t>
            </a:r>
          </a:p>
          <a:p>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r>
              <a:rPr lang="en-US" dirty="0"/>
              <a:t>2026</a:t>
            </a:r>
          </a:p>
        </p:txBody>
      </p:sp>
    </p:spTree>
    <p:extLst>
      <p:ext uri="{BB962C8B-B14F-4D97-AF65-F5344CB8AC3E}">
        <p14:creationId xmlns:p14="http://schemas.microsoft.com/office/powerpoint/2010/main" val="240381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2FF14-1E59-49FC-1288-6BCD46BF15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83B40B-BD70-D89B-4EC1-1C438A27F1B7}"/>
              </a:ext>
            </a:extLst>
          </p:cNvPr>
          <p:cNvSpPr>
            <a:spLocks noGrp="1"/>
          </p:cNvSpPr>
          <p:nvPr>
            <p:ph type="body" idx="1"/>
          </p:nvPr>
        </p:nvSpPr>
        <p:spPr>
          <a:xfrm>
            <a:off x="6216569" y="-191641"/>
            <a:ext cx="7335743" cy="1171786"/>
          </a:xfrm>
        </p:spPr>
        <p:txBody>
          <a:bodyPr anchor="b">
            <a:normAutofit/>
          </a:bodyPr>
          <a:lstStyle/>
          <a:p>
            <a:r>
              <a:rPr lang="en-US"/>
              <a:t>Online Membership Processing</a:t>
            </a:r>
          </a:p>
        </p:txBody>
      </p:sp>
      <p:sp>
        <p:nvSpPr>
          <p:cNvPr id="3" name="Content Placeholder 2">
            <a:extLst>
              <a:ext uri="{FF2B5EF4-FFF2-40B4-BE49-F238E27FC236}">
                <a16:creationId xmlns:a16="http://schemas.microsoft.com/office/drawing/2014/main" id="{DB91BE15-2E75-65F6-54C6-AA07ED45E030}"/>
              </a:ext>
            </a:extLst>
          </p:cNvPr>
          <p:cNvSpPr>
            <a:spLocks noGrp="1"/>
          </p:cNvSpPr>
          <p:nvPr>
            <p:ph sz="half" idx="2"/>
          </p:nvPr>
        </p:nvSpPr>
        <p:spPr>
          <a:xfrm>
            <a:off x="481013" y="1844270"/>
            <a:ext cx="7335743" cy="5753507"/>
          </a:xfrm>
        </p:spPr>
        <p:txBody>
          <a:bodyPr>
            <a:normAutofit/>
          </a:bodyPr>
          <a:lstStyle/>
          <a:p>
            <a:pPr marL="457200" indent="-457200">
              <a:buFont typeface="Wingdings" panose="05000000000000000000" pitchFamily="2" charset="2"/>
              <a:buChar char="Ø"/>
            </a:pPr>
            <a:r>
              <a:rPr lang="en-US"/>
              <a:t>Payment information is entered when finalizing the first transmittal and stored for future batches.  A second transmittal cannot be finalized until the first one completes to ensure stored payment information is valid. </a:t>
            </a:r>
          </a:p>
        </p:txBody>
      </p:sp>
      <p:pic>
        <p:nvPicPr>
          <p:cNvPr id="5" name="Picture 4">
            <a:extLst>
              <a:ext uri="{FF2B5EF4-FFF2-40B4-BE49-F238E27FC236}">
                <a16:creationId xmlns:a16="http://schemas.microsoft.com/office/drawing/2014/main" id="{5225A769-FCB8-1E0E-1281-23C2F6CE99DD}"/>
              </a:ext>
            </a:extLst>
          </p:cNvPr>
          <p:cNvPicPr>
            <a:picLocks noChangeAspect="1"/>
          </p:cNvPicPr>
          <p:nvPr/>
        </p:nvPicPr>
        <p:blipFill>
          <a:blip r:embed="rId3"/>
          <a:stretch>
            <a:fillRect/>
          </a:stretch>
        </p:blipFill>
        <p:spPr>
          <a:xfrm>
            <a:off x="8466452" y="1661391"/>
            <a:ext cx="6954972" cy="5753507"/>
          </a:xfrm>
          <a:prstGeom prst="rect">
            <a:avLst/>
          </a:prstGeom>
          <a:noFill/>
        </p:spPr>
      </p:pic>
      <p:sp>
        <p:nvSpPr>
          <p:cNvPr id="6" name="Text Placeholder 5">
            <a:extLst>
              <a:ext uri="{FF2B5EF4-FFF2-40B4-BE49-F238E27FC236}">
                <a16:creationId xmlns:a16="http://schemas.microsoft.com/office/drawing/2014/main" id="{02C701AB-6424-4AEC-78FC-4B12260F1A41}"/>
              </a:ext>
            </a:extLst>
          </p:cNvPr>
          <p:cNvSpPr>
            <a:spLocks noGrp="1"/>
          </p:cNvSpPr>
          <p:nvPr>
            <p:ph type="body" sz="quarter" idx="10"/>
          </p:nvPr>
        </p:nvSpPr>
        <p:spPr>
          <a:xfrm>
            <a:off x="481013" y="394252"/>
            <a:ext cx="4157662" cy="520700"/>
          </a:xfrm>
        </p:spPr>
        <p:txBody>
          <a:bodyPr>
            <a:normAutofit/>
          </a:bodyPr>
          <a:lstStyle/>
          <a:p>
            <a:r>
              <a:rPr lang="en-US" sz="3000"/>
              <a:t>IMPORTANT INFO</a:t>
            </a:r>
          </a:p>
        </p:txBody>
      </p:sp>
    </p:spTree>
    <p:extLst>
      <p:ext uri="{BB962C8B-B14F-4D97-AF65-F5344CB8AC3E}">
        <p14:creationId xmlns:p14="http://schemas.microsoft.com/office/powerpoint/2010/main" val="71127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6445A-65DB-8D0D-C380-00B862B66F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E5483C-0081-2B87-849A-13686C066A6F}"/>
              </a:ext>
            </a:extLst>
          </p:cNvPr>
          <p:cNvSpPr>
            <a:spLocks noGrp="1"/>
          </p:cNvSpPr>
          <p:nvPr>
            <p:ph type="body" idx="1"/>
          </p:nvPr>
        </p:nvSpPr>
        <p:spPr>
          <a:xfrm>
            <a:off x="6121320" y="-256834"/>
            <a:ext cx="7335743" cy="1171786"/>
          </a:xfrm>
        </p:spPr>
        <p:txBody>
          <a:bodyPr/>
          <a:lstStyle/>
          <a:p>
            <a:r>
              <a:rPr lang="en-US"/>
              <a:t>Online Membership Processing</a:t>
            </a:r>
          </a:p>
        </p:txBody>
      </p:sp>
      <p:sp>
        <p:nvSpPr>
          <p:cNvPr id="3" name="Content Placeholder 2">
            <a:extLst>
              <a:ext uri="{FF2B5EF4-FFF2-40B4-BE49-F238E27FC236}">
                <a16:creationId xmlns:a16="http://schemas.microsoft.com/office/drawing/2014/main" id="{0F315887-F6ED-DD18-E040-6D4FA5F9DDA5}"/>
              </a:ext>
            </a:extLst>
          </p:cNvPr>
          <p:cNvSpPr>
            <a:spLocks noGrp="1"/>
          </p:cNvSpPr>
          <p:nvPr>
            <p:ph sz="half" idx="2"/>
          </p:nvPr>
        </p:nvSpPr>
        <p:spPr>
          <a:xfrm>
            <a:off x="481013" y="2057306"/>
            <a:ext cx="14740230" cy="2168832"/>
          </a:xfrm>
        </p:spPr>
        <p:txBody>
          <a:bodyPr/>
          <a:lstStyle/>
          <a:p>
            <a:pPr marL="457200" indent="-457200">
              <a:buFont typeface="Wingdings" panose="05000000000000000000" pitchFamily="2" charset="2"/>
              <a:buChar char="Ø"/>
            </a:pPr>
            <a:r>
              <a:rPr lang="en-US"/>
              <a:t>Open batches must be finalized within 14 days, or it will be removed, and a new batch will need to be created.</a:t>
            </a:r>
          </a:p>
        </p:txBody>
      </p:sp>
      <p:sp>
        <p:nvSpPr>
          <p:cNvPr id="6" name="Text Placeholder 5">
            <a:extLst>
              <a:ext uri="{FF2B5EF4-FFF2-40B4-BE49-F238E27FC236}">
                <a16:creationId xmlns:a16="http://schemas.microsoft.com/office/drawing/2014/main" id="{5D256735-4CB9-BA50-21A5-F3262A216756}"/>
              </a:ext>
            </a:extLst>
          </p:cNvPr>
          <p:cNvSpPr>
            <a:spLocks noGrp="1"/>
          </p:cNvSpPr>
          <p:nvPr>
            <p:ph type="body" sz="quarter" idx="10"/>
          </p:nvPr>
        </p:nvSpPr>
        <p:spPr/>
        <p:txBody>
          <a:bodyPr>
            <a:normAutofit lnSpcReduction="10000"/>
          </a:bodyPr>
          <a:lstStyle/>
          <a:p>
            <a:r>
              <a:rPr lang="en-US"/>
              <a:t>IMPORTANT INFO</a:t>
            </a:r>
          </a:p>
        </p:txBody>
      </p:sp>
      <p:pic>
        <p:nvPicPr>
          <p:cNvPr id="8" name="Picture 7">
            <a:extLst>
              <a:ext uri="{FF2B5EF4-FFF2-40B4-BE49-F238E27FC236}">
                <a16:creationId xmlns:a16="http://schemas.microsoft.com/office/drawing/2014/main" id="{E0F26A77-C609-D4F7-1BB6-9A67A3362DB7}"/>
              </a:ext>
            </a:extLst>
          </p:cNvPr>
          <p:cNvPicPr>
            <a:picLocks noChangeAspect="1"/>
          </p:cNvPicPr>
          <p:nvPr/>
        </p:nvPicPr>
        <p:blipFill>
          <a:blip r:embed="rId3"/>
          <a:stretch>
            <a:fillRect/>
          </a:stretch>
        </p:blipFill>
        <p:spPr>
          <a:xfrm>
            <a:off x="5754245" y="3792385"/>
            <a:ext cx="3488228" cy="3470156"/>
          </a:xfrm>
          <a:prstGeom prst="rect">
            <a:avLst/>
          </a:prstGeom>
        </p:spPr>
      </p:pic>
    </p:spTree>
    <p:extLst>
      <p:ext uri="{BB962C8B-B14F-4D97-AF65-F5344CB8AC3E}">
        <p14:creationId xmlns:p14="http://schemas.microsoft.com/office/powerpoint/2010/main" val="303326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6DF87-BCAF-43A0-FE58-D8952D35E6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872DF1-708B-CD2E-1CF8-6A427E179C66}"/>
              </a:ext>
            </a:extLst>
          </p:cNvPr>
          <p:cNvSpPr>
            <a:spLocks noGrp="1"/>
          </p:cNvSpPr>
          <p:nvPr>
            <p:ph type="body" idx="1"/>
          </p:nvPr>
        </p:nvSpPr>
        <p:spPr>
          <a:xfrm>
            <a:off x="5755559" y="-256834"/>
            <a:ext cx="7335743" cy="1171786"/>
          </a:xfrm>
        </p:spPr>
        <p:txBody>
          <a:bodyPr/>
          <a:lstStyle/>
          <a:p>
            <a:r>
              <a:rPr lang="en-US"/>
              <a:t>Online Membership Processing</a:t>
            </a:r>
          </a:p>
        </p:txBody>
      </p:sp>
      <p:sp>
        <p:nvSpPr>
          <p:cNvPr id="3" name="Content Placeholder 2">
            <a:extLst>
              <a:ext uri="{FF2B5EF4-FFF2-40B4-BE49-F238E27FC236}">
                <a16:creationId xmlns:a16="http://schemas.microsoft.com/office/drawing/2014/main" id="{79A16613-F820-074C-D427-3693305082D9}"/>
              </a:ext>
            </a:extLst>
          </p:cNvPr>
          <p:cNvSpPr>
            <a:spLocks noGrp="1"/>
          </p:cNvSpPr>
          <p:nvPr>
            <p:ph sz="half" idx="2"/>
          </p:nvPr>
        </p:nvSpPr>
        <p:spPr>
          <a:xfrm>
            <a:off x="481013" y="1639128"/>
            <a:ext cx="10730937" cy="5753507"/>
          </a:xfrm>
        </p:spPr>
        <p:txBody>
          <a:bodyPr/>
          <a:lstStyle/>
          <a:p>
            <a:pPr marL="457200" indent="-457200">
              <a:buFont typeface="Wingdings" panose="05000000000000000000" pitchFamily="2" charset="2"/>
              <a:buChar char="Ø"/>
            </a:pPr>
            <a:r>
              <a:rPr lang="en-US" dirty="0"/>
              <a:t>Pending transmittals in process must complete prior to making </a:t>
            </a:r>
            <a:r>
              <a:rPr lang="en-US"/>
              <a:t>any adjustments.</a:t>
            </a:r>
            <a:endParaRPr lang="en-US" dirty="0"/>
          </a:p>
          <a:p>
            <a:pPr marL="457200" indent="-457200">
              <a:buFont typeface="Wingdings" panose="05000000000000000000" pitchFamily="2" charset="2"/>
              <a:buChar char="Ø"/>
            </a:pPr>
            <a:r>
              <a:rPr lang="en-US" dirty="0"/>
              <a:t>Renewing a member for the incorrect membership year or any other adjustments  are reported to your department.</a:t>
            </a:r>
          </a:p>
          <a:p>
            <a:pPr marL="457200" indent="-457200">
              <a:buFont typeface="Wingdings" panose="05000000000000000000" pitchFamily="2" charset="2"/>
              <a:buChar char="Ø"/>
            </a:pPr>
            <a:r>
              <a:rPr lang="en-US" dirty="0"/>
              <a:t>Transmittals complete in 7-14  business days.  Member records are updated when posted.  Review transmittal history to view batch status.</a:t>
            </a:r>
          </a:p>
        </p:txBody>
      </p:sp>
      <p:sp>
        <p:nvSpPr>
          <p:cNvPr id="6" name="Text Placeholder 5">
            <a:extLst>
              <a:ext uri="{FF2B5EF4-FFF2-40B4-BE49-F238E27FC236}">
                <a16:creationId xmlns:a16="http://schemas.microsoft.com/office/drawing/2014/main" id="{1098F949-BE3F-A2A5-E957-789F2BE00E96}"/>
              </a:ext>
            </a:extLst>
          </p:cNvPr>
          <p:cNvSpPr>
            <a:spLocks noGrp="1"/>
          </p:cNvSpPr>
          <p:nvPr>
            <p:ph type="body" sz="quarter" idx="10"/>
          </p:nvPr>
        </p:nvSpPr>
        <p:spPr/>
        <p:txBody>
          <a:bodyPr>
            <a:normAutofit lnSpcReduction="10000"/>
          </a:bodyPr>
          <a:lstStyle/>
          <a:p>
            <a:r>
              <a:rPr lang="en-US"/>
              <a:t>IMPORTANT INFO</a:t>
            </a:r>
          </a:p>
        </p:txBody>
      </p:sp>
      <p:pic>
        <p:nvPicPr>
          <p:cNvPr id="5" name="Picture 4">
            <a:extLst>
              <a:ext uri="{FF2B5EF4-FFF2-40B4-BE49-F238E27FC236}">
                <a16:creationId xmlns:a16="http://schemas.microsoft.com/office/drawing/2014/main" id="{21EDFDB4-37D2-18D4-D881-DF0624E494E2}"/>
              </a:ext>
            </a:extLst>
          </p:cNvPr>
          <p:cNvPicPr>
            <a:picLocks noChangeAspect="1"/>
          </p:cNvPicPr>
          <p:nvPr/>
        </p:nvPicPr>
        <p:blipFill>
          <a:blip r:embed="rId3"/>
          <a:stretch>
            <a:fillRect/>
          </a:stretch>
        </p:blipFill>
        <p:spPr>
          <a:xfrm>
            <a:off x="12014498" y="1639128"/>
            <a:ext cx="3381086" cy="2675270"/>
          </a:xfrm>
          <a:prstGeom prst="rect">
            <a:avLst/>
          </a:prstGeom>
        </p:spPr>
      </p:pic>
      <p:sp>
        <p:nvSpPr>
          <p:cNvPr id="7" name="Content Placeholder 2">
            <a:extLst>
              <a:ext uri="{FF2B5EF4-FFF2-40B4-BE49-F238E27FC236}">
                <a16:creationId xmlns:a16="http://schemas.microsoft.com/office/drawing/2014/main" id="{F88F44AB-AB14-1A4F-2DA1-406091A53469}"/>
              </a:ext>
            </a:extLst>
          </p:cNvPr>
          <p:cNvSpPr txBox="1">
            <a:spLocks/>
          </p:cNvSpPr>
          <p:nvPr/>
        </p:nvSpPr>
        <p:spPr>
          <a:xfrm>
            <a:off x="481013" y="5281499"/>
            <a:ext cx="8072143" cy="562402"/>
          </a:xfrm>
          <a:prstGeom prst="rect">
            <a:avLst/>
          </a:prstGeom>
        </p:spPr>
        <p:txBody>
          <a:bodyPr vert="horz" lIns="91440" tIns="45720" rIns="91440" bIns="45720" rtlCol="0">
            <a:normAutofit/>
          </a:bodyPr>
          <a:lst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b="0" i="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b="0" i="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457200" indent="-457200">
              <a:buFont typeface="Wingdings" panose="05000000000000000000" pitchFamily="2" charset="2"/>
              <a:buChar char="Ø"/>
            </a:pPr>
            <a:r>
              <a:rPr lang="en-US" dirty="0"/>
              <a:t>$10,000 batch limit.</a:t>
            </a:r>
          </a:p>
        </p:txBody>
      </p:sp>
    </p:spTree>
    <p:extLst>
      <p:ext uri="{BB962C8B-B14F-4D97-AF65-F5344CB8AC3E}">
        <p14:creationId xmlns:p14="http://schemas.microsoft.com/office/powerpoint/2010/main" val="59103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up)">
                                      <p:cBhvr>
                                        <p:cTn id="19"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E8ECCF-3EA1-FD72-8F8F-5C19D278F345}"/>
              </a:ext>
            </a:extLst>
          </p:cNvPr>
          <p:cNvSpPr>
            <a:spLocks noGrp="1"/>
          </p:cNvSpPr>
          <p:nvPr>
            <p:ph type="body" idx="1"/>
          </p:nvPr>
        </p:nvSpPr>
        <p:spPr>
          <a:xfrm>
            <a:off x="6008778" y="-256834"/>
            <a:ext cx="7335743" cy="1171786"/>
          </a:xfrm>
        </p:spPr>
        <p:txBody>
          <a:bodyPr/>
          <a:lstStyle/>
          <a:p>
            <a:r>
              <a:rPr lang="en-US"/>
              <a:t>Online Membership Processing</a:t>
            </a:r>
          </a:p>
        </p:txBody>
      </p:sp>
      <p:sp>
        <p:nvSpPr>
          <p:cNvPr id="3" name="Content Placeholder 2">
            <a:extLst>
              <a:ext uri="{FF2B5EF4-FFF2-40B4-BE49-F238E27FC236}">
                <a16:creationId xmlns:a16="http://schemas.microsoft.com/office/drawing/2014/main" id="{980CADCE-9190-A375-EBA2-41B40556DFB3}"/>
              </a:ext>
            </a:extLst>
          </p:cNvPr>
          <p:cNvSpPr>
            <a:spLocks noGrp="1"/>
          </p:cNvSpPr>
          <p:nvPr>
            <p:ph sz="half" idx="2"/>
          </p:nvPr>
        </p:nvSpPr>
        <p:spPr>
          <a:xfrm>
            <a:off x="227795" y="1587242"/>
            <a:ext cx="16245473" cy="5753507"/>
          </a:xfrm>
        </p:spPr>
        <p:txBody>
          <a:bodyPr>
            <a:normAutofit/>
          </a:bodyPr>
          <a:lstStyle/>
          <a:p>
            <a:pPr marL="457200" indent="-457200">
              <a:buFont typeface="Wingdings" panose="05000000000000000000" pitchFamily="2" charset="2"/>
              <a:buChar char="Ø"/>
            </a:pPr>
            <a:r>
              <a:rPr lang="en-US"/>
              <a:t>Stored bank information can be updated when finalizing a transmittal.  On the payment window, select “Update Account Information”.</a:t>
            </a:r>
          </a:p>
          <a:p>
            <a:pPr marL="457200" indent="-457200">
              <a:buFont typeface="Wingdings" panose="05000000000000000000" pitchFamily="2" charset="2"/>
              <a:buChar char="Ø"/>
            </a:pPr>
            <a:endParaRPr lang="en-US"/>
          </a:p>
        </p:txBody>
      </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a:t>IMPORTANT INFO</a:t>
            </a:r>
          </a:p>
        </p:txBody>
      </p:sp>
      <p:grpSp>
        <p:nvGrpSpPr>
          <p:cNvPr id="9" name="Group 8">
            <a:extLst>
              <a:ext uri="{FF2B5EF4-FFF2-40B4-BE49-F238E27FC236}">
                <a16:creationId xmlns:a16="http://schemas.microsoft.com/office/drawing/2014/main" id="{3301BF71-5215-7838-F39B-D0039848AAAC}"/>
              </a:ext>
            </a:extLst>
          </p:cNvPr>
          <p:cNvGrpSpPr/>
          <p:nvPr/>
        </p:nvGrpSpPr>
        <p:grpSpPr>
          <a:xfrm>
            <a:off x="1229663" y="2904305"/>
            <a:ext cx="13340946" cy="4436444"/>
            <a:chOff x="1229663" y="2904305"/>
            <a:chExt cx="13340946" cy="4436444"/>
          </a:xfrm>
        </p:grpSpPr>
        <p:pic>
          <p:nvPicPr>
            <p:cNvPr id="5" name="Picture 4">
              <a:extLst>
                <a:ext uri="{FF2B5EF4-FFF2-40B4-BE49-F238E27FC236}">
                  <a16:creationId xmlns:a16="http://schemas.microsoft.com/office/drawing/2014/main" id="{AC13F1FF-287E-0942-6F87-E32A6125B0C9}"/>
                </a:ext>
              </a:extLst>
            </p:cNvPr>
            <p:cNvPicPr>
              <a:picLocks noChangeAspect="1"/>
            </p:cNvPicPr>
            <p:nvPr/>
          </p:nvPicPr>
          <p:blipFill>
            <a:blip r:embed="rId3"/>
            <a:stretch>
              <a:fillRect/>
            </a:stretch>
          </p:blipFill>
          <p:spPr>
            <a:xfrm>
              <a:off x="1229663" y="2904305"/>
              <a:ext cx="13340946" cy="4436444"/>
            </a:xfrm>
            <a:prstGeom prst="rect">
              <a:avLst/>
            </a:prstGeom>
          </p:spPr>
        </p:pic>
        <p:sp>
          <p:nvSpPr>
            <p:cNvPr id="8" name="TextBox 7">
              <a:extLst>
                <a:ext uri="{FF2B5EF4-FFF2-40B4-BE49-F238E27FC236}">
                  <a16:creationId xmlns:a16="http://schemas.microsoft.com/office/drawing/2014/main" id="{3039C336-04DC-57D1-BBF3-E1961BE6829B}"/>
                </a:ext>
              </a:extLst>
            </p:cNvPr>
            <p:cNvSpPr txBox="1"/>
            <p:nvPr/>
          </p:nvSpPr>
          <p:spPr>
            <a:xfrm>
              <a:off x="6292691" y="4559820"/>
              <a:ext cx="2377440" cy="646331"/>
            </a:xfrm>
            <a:prstGeom prst="rect">
              <a:avLst/>
            </a:prstGeom>
            <a:solidFill>
              <a:schemeClr val="bg1"/>
            </a:solidFill>
          </p:spPr>
          <p:txBody>
            <a:bodyPr wrap="square" rtlCol="0">
              <a:spAutoFit/>
            </a:bodyPr>
            <a:lstStyle/>
            <a:p>
              <a:pPr algn="l"/>
              <a:r>
                <a:rPr lang="en-US" sz="1800"/>
                <a:t>123456789</a:t>
              </a:r>
            </a:p>
            <a:p>
              <a:pPr algn="l"/>
              <a:r>
                <a:rPr lang="en-US" sz="1800"/>
                <a:t>**1234</a:t>
              </a:r>
            </a:p>
          </p:txBody>
        </p:sp>
      </p:grpSp>
    </p:spTree>
    <p:extLst>
      <p:ext uri="{BB962C8B-B14F-4D97-AF65-F5344CB8AC3E}">
        <p14:creationId xmlns:p14="http://schemas.microsoft.com/office/powerpoint/2010/main" val="319283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9081-B7BB-C185-E7CB-5AE10BF2CA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D85C36-F745-8B77-34B1-4A72BB2CE2CD}"/>
              </a:ext>
            </a:extLst>
          </p:cNvPr>
          <p:cNvSpPr>
            <a:spLocks noGrp="1"/>
          </p:cNvSpPr>
          <p:nvPr>
            <p:ph type="body" idx="1"/>
          </p:nvPr>
        </p:nvSpPr>
        <p:spPr>
          <a:xfrm>
            <a:off x="5825897" y="-256834"/>
            <a:ext cx="7335743" cy="1171786"/>
          </a:xfrm>
        </p:spPr>
        <p:txBody>
          <a:bodyPr/>
          <a:lstStyle/>
          <a:p>
            <a:r>
              <a:rPr lang="en-US"/>
              <a:t>Online Membership Processing</a:t>
            </a:r>
          </a:p>
        </p:txBody>
      </p:sp>
      <p:sp>
        <p:nvSpPr>
          <p:cNvPr id="3" name="Content Placeholder 2">
            <a:extLst>
              <a:ext uri="{FF2B5EF4-FFF2-40B4-BE49-F238E27FC236}">
                <a16:creationId xmlns:a16="http://schemas.microsoft.com/office/drawing/2014/main" id="{F553C280-98B8-6A1E-3FED-8BACF14300A5}"/>
              </a:ext>
            </a:extLst>
          </p:cNvPr>
          <p:cNvSpPr>
            <a:spLocks noGrp="1"/>
          </p:cNvSpPr>
          <p:nvPr>
            <p:ph sz="half" idx="2"/>
          </p:nvPr>
        </p:nvSpPr>
        <p:spPr>
          <a:xfrm>
            <a:off x="326269" y="1291820"/>
            <a:ext cx="16245473" cy="5753507"/>
          </a:xfrm>
        </p:spPr>
        <p:txBody>
          <a:bodyPr>
            <a:normAutofit lnSpcReduction="10000"/>
          </a:bodyPr>
          <a:lstStyle/>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r>
              <a:rPr lang="en-US" sz="4800" dirty="0"/>
              <a:t>Declined transmittal notifications are sent to the post email address, post adjutant and person who submitted the batch.  Declined batches can be resubmitted.  Contact myLegion support for questions regarding declined batches. </a:t>
            </a:r>
          </a:p>
          <a:p>
            <a:endParaRPr lang="en-US" sz="4800" dirty="0"/>
          </a:p>
          <a:p>
            <a:pPr marL="457200" indent="-457200">
              <a:buFont typeface="Wingdings" panose="05000000000000000000" pitchFamily="2" charset="2"/>
              <a:buChar char="Ø"/>
            </a:pPr>
            <a:r>
              <a:rPr lang="en-US" sz="4800" dirty="0"/>
              <a:t>Online membership processing is available for posts, squadrons, detachments and departments.  District and County groups do not have online membership processing.</a:t>
            </a:r>
          </a:p>
        </p:txBody>
      </p:sp>
      <p:sp>
        <p:nvSpPr>
          <p:cNvPr id="6" name="Text Placeholder 5">
            <a:extLst>
              <a:ext uri="{FF2B5EF4-FFF2-40B4-BE49-F238E27FC236}">
                <a16:creationId xmlns:a16="http://schemas.microsoft.com/office/drawing/2014/main" id="{0AFD0CB9-ABF3-6B91-CCE8-15A374EFF455}"/>
              </a:ext>
            </a:extLst>
          </p:cNvPr>
          <p:cNvSpPr>
            <a:spLocks noGrp="1"/>
          </p:cNvSpPr>
          <p:nvPr>
            <p:ph type="body" sz="quarter" idx="10"/>
          </p:nvPr>
        </p:nvSpPr>
        <p:spPr/>
        <p:txBody>
          <a:bodyPr>
            <a:normAutofit lnSpcReduction="10000"/>
          </a:bodyPr>
          <a:lstStyle/>
          <a:p>
            <a:r>
              <a:rPr lang="en-US"/>
              <a:t>IMPORTANT INFO</a:t>
            </a:r>
          </a:p>
        </p:txBody>
      </p:sp>
    </p:spTree>
    <p:extLst>
      <p:ext uri="{BB962C8B-B14F-4D97-AF65-F5344CB8AC3E}">
        <p14:creationId xmlns:p14="http://schemas.microsoft.com/office/powerpoint/2010/main" val="308912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up)">
                                      <p:cBhvr>
                                        <p:cTn id="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B9C425-ED42-B69E-A335-3638061BB475}"/>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77ED38A-7383-AF7D-69A4-EED18799826A}"/>
              </a:ext>
            </a:extLst>
          </p:cNvPr>
          <p:cNvGrpSpPr/>
          <p:nvPr/>
        </p:nvGrpSpPr>
        <p:grpSpPr>
          <a:xfrm>
            <a:off x="1794250" y="215746"/>
            <a:ext cx="13751761" cy="9322108"/>
            <a:chOff x="1794250" y="215746"/>
            <a:chExt cx="13751761" cy="9322108"/>
          </a:xfrm>
        </p:grpSpPr>
        <p:pic>
          <p:nvPicPr>
            <p:cNvPr id="6" name="Picture 5">
              <a:extLst>
                <a:ext uri="{FF2B5EF4-FFF2-40B4-BE49-F238E27FC236}">
                  <a16:creationId xmlns:a16="http://schemas.microsoft.com/office/drawing/2014/main" id="{E9407DFB-E11D-AD8D-3ADA-7DBFC91D9FCA}"/>
                </a:ext>
              </a:extLst>
            </p:cNvPr>
            <p:cNvPicPr>
              <a:picLocks noChangeAspect="1"/>
            </p:cNvPicPr>
            <p:nvPr/>
          </p:nvPicPr>
          <p:blipFill>
            <a:blip r:embed="rId3"/>
            <a:stretch>
              <a:fillRect/>
            </a:stretch>
          </p:blipFill>
          <p:spPr>
            <a:xfrm>
              <a:off x="1794250" y="215746"/>
              <a:ext cx="13751761" cy="9322108"/>
            </a:xfrm>
            <a:prstGeom prst="rect">
              <a:avLst/>
            </a:prstGeom>
          </p:spPr>
        </p:pic>
        <p:pic>
          <p:nvPicPr>
            <p:cNvPr id="7" name="Picture 6">
              <a:extLst>
                <a:ext uri="{FF2B5EF4-FFF2-40B4-BE49-F238E27FC236}">
                  <a16:creationId xmlns:a16="http://schemas.microsoft.com/office/drawing/2014/main" id="{C632925F-7020-66CD-AE80-B4A67AEED55C}"/>
                </a:ext>
              </a:extLst>
            </p:cNvPr>
            <p:cNvPicPr>
              <a:picLocks noChangeAspect="1"/>
            </p:cNvPicPr>
            <p:nvPr/>
          </p:nvPicPr>
          <p:blipFill>
            <a:blip r:embed="rId4"/>
            <a:stretch>
              <a:fillRect/>
            </a:stretch>
          </p:blipFill>
          <p:spPr>
            <a:xfrm>
              <a:off x="10276473" y="5985949"/>
              <a:ext cx="3422597" cy="3516047"/>
            </a:xfrm>
            <a:prstGeom prst="rect">
              <a:avLst/>
            </a:prstGeom>
          </p:spPr>
        </p:pic>
      </p:grpSp>
      <p:pic>
        <p:nvPicPr>
          <p:cNvPr id="5" name="Picture 4">
            <a:extLst>
              <a:ext uri="{FF2B5EF4-FFF2-40B4-BE49-F238E27FC236}">
                <a16:creationId xmlns:a16="http://schemas.microsoft.com/office/drawing/2014/main" id="{26772CFE-C478-EBD3-9668-E406268F70A8}"/>
              </a:ext>
            </a:extLst>
          </p:cNvPr>
          <p:cNvPicPr>
            <a:picLocks noChangeAspect="1"/>
          </p:cNvPicPr>
          <p:nvPr/>
        </p:nvPicPr>
        <p:blipFill>
          <a:blip r:embed="rId5"/>
          <a:stretch>
            <a:fillRect/>
          </a:stretch>
        </p:blipFill>
        <p:spPr>
          <a:xfrm>
            <a:off x="5265592" y="1555885"/>
            <a:ext cx="3623227" cy="4704189"/>
          </a:xfrm>
          <a:prstGeom prst="rect">
            <a:avLst/>
          </a:prstGeom>
          <a:ln w="76200">
            <a:solidFill>
              <a:srgbClr val="FFC000"/>
            </a:solidFill>
          </a:ln>
          <a:effectLst>
            <a:glow rad="101600">
              <a:srgbClr val="FFC000">
                <a:alpha val="60000"/>
              </a:srgbClr>
            </a:glow>
          </a:effectLst>
        </p:spPr>
      </p:pic>
    </p:spTree>
    <p:extLst>
      <p:ext uri="{BB962C8B-B14F-4D97-AF65-F5344CB8AC3E}">
        <p14:creationId xmlns:p14="http://schemas.microsoft.com/office/powerpoint/2010/main" val="213730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5992-A0BB-C456-76E8-675C05117D1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E0BE1FC-72E7-0E3C-6318-09B5FA6AA80A}"/>
              </a:ext>
            </a:extLst>
          </p:cNvPr>
          <p:cNvGrpSpPr/>
          <p:nvPr/>
        </p:nvGrpSpPr>
        <p:grpSpPr>
          <a:xfrm>
            <a:off x="6055932" y="-1511275"/>
            <a:ext cx="11108389" cy="10919044"/>
            <a:chOff x="6422148" y="179278"/>
            <a:chExt cx="9982450" cy="9395044"/>
          </a:xfrm>
        </p:grpSpPr>
        <p:grpSp>
          <p:nvGrpSpPr>
            <p:cNvPr id="5" name="Group 4">
              <a:extLst>
                <a:ext uri="{FF2B5EF4-FFF2-40B4-BE49-F238E27FC236}">
                  <a16:creationId xmlns:a16="http://schemas.microsoft.com/office/drawing/2014/main" id="{87DE6720-E989-627C-A668-06A5556927E0}"/>
                </a:ext>
              </a:extLst>
            </p:cNvPr>
            <p:cNvGrpSpPr/>
            <p:nvPr/>
          </p:nvGrpSpPr>
          <p:grpSpPr>
            <a:xfrm>
              <a:off x="6422148" y="179278"/>
              <a:ext cx="9982450" cy="9395044"/>
              <a:chOff x="6422148" y="179278"/>
              <a:chExt cx="9982450" cy="9395044"/>
            </a:xfrm>
          </p:grpSpPr>
          <p:grpSp>
            <p:nvGrpSpPr>
              <p:cNvPr id="8" name="Group 7">
                <a:extLst>
                  <a:ext uri="{FF2B5EF4-FFF2-40B4-BE49-F238E27FC236}">
                    <a16:creationId xmlns:a16="http://schemas.microsoft.com/office/drawing/2014/main" id="{EA646720-BC36-081C-5117-39DBE42B3078}"/>
                  </a:ext>
                </a:extLst>
              </p:cNvPr>
              <p:cNvGrpSpPr/>
              <p:nvPr/>
            </p:nvGrpSpPr>
            <p:grpSpPr>
              <a:xfrm>
                <a:off x="6422148" y="179278"/>
                <a:ext cx="9982450" cy="9395044"/>
                <a:chOff x="6181800" y="-387016"/>
                <a:chExt cx="10381910" cy="9746364"/>
              </a:xfrm>
            </p:grpSpPr>
            <p:grpSp>
              <p:nvGrpSpPr>
                <p:cNvPr id="11" name="Group 10">
                  <a:extLst>
                    <a:ext uri="{FF2B5EF4-FFF2-40B4-BE49-F238E27FC236}">
                      <a16:creationId xmlns:a16="http://schemas.microsoft.com/office/drawing/2014/main" id="{B0FCCB56-2A81-91E3-061D-916EE2414F1F}"/>
                    </a:ext>
                  </a:extLst>
                </p:cNvPr>
                <p:cNvGrpSpPr/>
                <p:nvPr/>
              </p:nvGrpSpPr>
              <p:grpSpPr>
                <a:xfrm>
                  <a:off x="6181800" y="-387016"/>
                  <a:ext cx="10381910" cy="9746364"/>
                  <a:chOff x="6236593" y="-214471"/>
                  <a:chExt cx="10381910" cy="9746364"/>
                </a:xfrm>
              </p:grpSpPr>
              <p:grpSp>
                <p:nvGrpSpPr>
                  <p:cNvPr id="14" name="Group 13">
                    <a:extLst>
                      <a:ext uri="{FF2B5EF4-FFF2-40B4-BE49-F238E27FC236}">
                        <a16:creationId xmlns:a16="http://schemas.microsoft.com/office/drawing/2014/main" id="{9F44F272-F050-99AD-C20E-FEAC4DE0354A}"/>
                      </a:ext>
                    </a:extLst>
                  </p:cNvPr>
                  <p:cNvGrpSpPr/>
                  <p:nvPr/>
                </p:nvGrpSpPr>
                <p:grpSpPr>
                  <a:xfrm>
                    <a:off x="6241538" y="221706"/>
                    <a:ext cx="10163060" cy="9310187"/>
                    <a:chOff x="6990735" y="202523"/>
                    <a:chExt cx="10163060" cy="9310187"/>
                  </a:xfrm>
                </p:grpSpPr>
                <p:grpSp>
                  <p:nvGrpSpPr>
                    <p:cNvPr id="18" name="Group 17">
                      <a:extLst>
                        <a:ext uri="{FF2B5EF4-FFF2-40B4-BE49-F238E27FC236}">
                          <a16:creationId xmlns:a16="http://schemas.microsoft.com/office/drawing/2014/main" id="{92FC4BB0-DF36-805A-56FA-D4051316B123}"/>
                        </a:ext>
                      </a:extLst>
                    </p:cNvPr>
                    <p:cNvGrpSpPr/>
                    <p:nvPr/>
                  </p:nvGrpSpPr>
                  <p:grpSpPr>
                    <a:xfrm>
                      <a:off x="6990735" y="202523"/>
                      <a:ext cx="10163060" cy="9310187"/>
                      <a:chOff x="6990735" y="202523"/>
                      <a:chExt cx="10163060" cy="9310187"/>
                    </a:xfrm>
                  </p:grpSpPr>
                  <p:grpSp>
                    <p:nvGrpSpPr>
                      <p:cNvPr id="20" name="Group 19">
                        <a:extLst>
                          <a:ext uri="{FF2B5EF4-FFF2-40B4-BE49-F238E27FC236}">
                            <a16:creationId xmlns:a16="http://schemas.microsoft.com/office/drawing/2014/main" id="{EEBF3514-AE1F-4FBA-0BE1-9EA6BA7292B9}"/>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81F980A0-6D42-DB9A-D3C0-A00280B3AFD8}"/>
                            </a:ext>
                          </a:extLst>
                        </p:cNvPr>
                        <p:cNvGrpSpPr/>
                        <p:nvPr/>
                      </p:nvGrpSpPr>
                      <p:grpSpPr>
                        <a:xfrm>
                          <a:off x="6990735" y="202523"/>
                          <a:ext cx="10128377" cy="9310187"/>
                          <a:chOff x="7342961" y="202523"/>
                          <a:chExt cx="9776151" cy="8941477"/>
                        </a:xfrm>
                      </p:grpSpPr>
                      <p:pic>
                        <p:nvPicPr>
                          <p:cNvPr id="24" name="Picture 23">
                            <a:extLst>
                              <a:ext uri="{FF2B5EF4-FFF2-40B4-BE49-F238E27FC236}">
                                <a16:creationId xmlns:a16="http://schemas.microsoft.com/office/drawing/2014/main" id="{62AA73C3-8C98-BEA3-1225-D9D3CF1D3AD6}"/>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5" name="Picture 24">
                            <a:extLst>
                              <a:ext uri="{FF2B5EF4-FFF2-40B4-BE49-F238E27FC236}">
                                <a16:creationId xmlns:a16="http://schemas.microsoft.com/office/drawing/2014/main" id="{67BD99DA-747C-9BCD-611E-5537D3EDA72B}"/>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6" name="Picture 25">
                            <a:extLst>
                              <a:ext uri="{FF2B5EF4-FFF2-40B4-BE49-F238E27FC236}">
                                <a16:creationId xmlns:a16="http://schemas.microsoft.com/office/drawing/2014/main" id="{3CF85952-920F-35BB-D388-3AC3E9012C02}"/>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7" name="Rectangle 26">
                            <a:extLst>
                              <a:ext uri="{FF2B5EF4-FFF2-40B4-BE49-F238E27FC236}">
                                <a16:creationId xmlns:a16="http://schemas.microsoft.com/office/drawing/2014/main" id="{B4E21732-6EF6-0B02-FE3B-AE8C96068547}"/>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Box 3">
                          <a:extLst>
                            <a:ext uri="{FF2B5EF4-FFF2-40B4-BE49-F238E27FC236}">
                              <a16:creationId xmlns:a16="http://schemas.microsoft.com/office/drawing/2014/main" id="{D2D71BAD-3920-FF00-5B92-F042FD30EC48}"/>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1" name="Picture 20">
                        <a:extLst>
                          <a:ext uri="{FF2B5EF4-FFF2-40B4-BE49-F238E27FC236}">
                            <a16:creationId xmlns:a16="http://schemas.microsoft.com/office/drawing/2014/main" id="{FC818FFA-1FB9-65AB-3D9F-1919D0192D35}"/>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9" name="Rectangle 18">
                      <a:extLst>
                        <a:ext uri="{FF2B5EF4-FFF2-40B4-BE49-F238E27FC236}">
                          <a16:creationId xmlns:a16="http://schemas.microsoft.com/office/drawing/2014/main" id="{13E8FA82-9FE5-375E-F2A2-7C7E01E5F10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33F8DA05-96A3-DD4B-BF33-A536224AB8F3}"/>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6" name="Picture 15">
                    <a:extLst>
                      <a:ext uri="{FF2B5EF4-FFF2-40B4-BE49-F238E27FC236}">
                        <a16:creationId xmlns:a16="http://schemas.microsoft.com/office/drawing/2014/main" id="{F2BA6476-6A31-C1C8-9C84-9B671DBDBAED}"/>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7" name="Picture 16">
                    <a:extLst>
                      <a:ext uri="{FF2B5EF4-FFF2-40B4-BE49-F238E27FC236}">
                        <a16:creationId xmlns:a16="http://schemas.microsoft.com/office/drawing/2014/main" id="{CA712B6A-0001-D070-DF9B-87C6A554C932}"/>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13" name="Text Box 3">
                  <a:extLst>
                    <a:ext uri="{FF2B5EF4-FFF2-40B4-BE49-F238E27FC236}">
                      <a16:creationId xmlns:a16="http://schemas.microsoft.com/office/drawing/2014/main" id="{7EC190EB-2D9D-F88C-E195-4F3D7E9A0D9D}"/>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0" name="Picture 9">
                <a:extLst>
                  <a:ext uri="{FF2B5EF4-FFF2-40B4-BE49-F238E27FC236}">
                    <a16:creationId xmlns:a16="http://schemas.microsoft.com/office/drawing/2014/main" id="{D26FFFAB-F7E0-1987-1939-53D0F123CBF7}"/>
                  </a:ext>
                </a:extLst>
              </p:cNvPr>
              <p:cNvPicPr>
                <a:picLocks noChangeAspect="1"/>
              </p:cNvPicPr>
              <p:nvPr/>
            </p:nvPicPr>
            <p:blipFill>
              <a:blip r:embed="rId10"/>
              <a:stretch>
                <a:fillRect/>
              </a:stretch>
            </p:blipFill>
            <p:spPr>
              <a:xfrm>
                <a:off x="14011213" y="9153868"/>
                <a:ext cx="922100" cy="266723"/>
              </a:xfrm>
              <a:prstGeom prst="rect">
                <a:avLst/>
              </a:prstGeom>
            </p:spPr>
          </p:pic>
        </p:grpSp>
        <p:pic>
          <p:nvPicPr>
            <p:cNvPr id="7" name="Picture 6">
              <a:extLst>
                <a:ext uri="{FF2B5EF4-FFF2-40B4-BE49-F238E27FC236}">
                  <a16:creationId xmlns:a16="http://schemas.microsoft.com/office/drawing/2014/main" id="{72D646DB-E001-C421-4BA4-D7B58D408C34}"/>
                </a:ext>
              </a:extLst>
            </p:cNvPr>
            <p:cNvPicPr>
              <a:picLocks noChangeAspect="1"/>
            </p:cNvPicPr>
            <p:nvPr/>
          </p:nvPicPr>
          <p:blipFill>
            <a:blip r:embed="rId11"/>
            <a:stretch>
              <a:fillRect/>
            </a:stretch>
          </p:blipFill>
          <p:spPr>
            <a:xfrm>
              <a:off x="8501171" y="2031594"/>
              <a:ext cx="5242839" cy="762866"/>
            </a:xfrm>
            <a:prstGeom prst="rect">
              <a:avLst/>
            </a:prstGeom>
          </p:spPr>
        </p:pic>
      </p:grpSp>
      <p:sp>
        <p:nvSpPr>
          <p:cNvPr id="3" name="Text Placeholder 2">
            <a:extLst>
              <a:ext uri="{FF2B5EF4-FFF2-40B4-BE49-F238E27FC236}">
                <a16:creationId xmlns:a16="http://schemas.microsoft.com/office/drawing/2014/main" id="{3B508DA1-F5B9-0E48-E4F0-05D68BF003A3}"/>
              </a:ext>
            </a:extLst>
          </p:cNvPr>
          <p:cNvSpPr>
            <a:spLocks noGrp="1"/>
          </p:cNvSpPr>
          <p:nvPr>
            <p:ph type="body" sz="quarter" idx="10"/>
          </p:nvPr>
        </p:nvSpPr>
        <p:spPr/>
        <p:txBody>
          <a:bodyPr>
            <a:normAutofit lnSpcReduction="10000"/>
          </a:bodyPr>
          <a:lstStyle/>
          <a:p>
            <a:r>
              <a:rPr lang="en-US" dirty="0"/>
              <a:t>MY GROUPS</a:t>
            </a:r>
          </a:p>
        </p:txBody>
      </p:sp>
      <p:sp>
        <p:nvSpPr>
          <p:cNvPr id="4" name="Content Placeholder 2">
            <a:extLst>
              <a:ext uri="{FF2B5EF4-FFF2-40B4-BE49-F238E27FC236}">
                <a16:creationId xmlns:a16="http://schemas.microsoft.com/office/drawing/2014/main" id="{3FEC81C2-703D-ADD8-F957-03F9948D6174}"/>
              </a:ext>
            </a:extLst>
          </p:cNvPr>
          <p:cNvSpPr txBox="1">
            <a:spLocks/>
          </p:cNvSpPr>
          <p:nvPr/>
        </p:nvSpPr>
        <p:spPr>
          <a:xfrm>
            <a:off x="222341" y="1572421"/>
            <a:ext cx="5320727" cy="5753507"/>
          </a:xfrm>
          <a:prstGeom prst="rect">
            <a:avLst/>
          </a:prstGeom>
        </p:spPr>
        <p:txBody>
          <a:bodyPr/>
          <a:lst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457200" indent="-457200">
              <a:buFont typeface="Wingdings" panose="05000000000000000000" pitchFamily="2" charset="2"/>
              <a:buChar char="Ø"/>
            </a:pPr>
            <a:r>
              <a:rPr lang="en-US" dirty="0"/>
              <a:t>Adjutants and Commanders</a:t>
            </a:r>
          </a:p>
          <a:p>
            <a:pPr marL="457200" indent="-457200">
              <a:buFont typeface="Wingdings" panose="05000000000000000000" pitchFamily="2" charset="2"/>
              <a:buChar char="Ø"/>
            </a:pPr>
            <a:r>
              <a:rPr lang="en-US" dirty="0"/>
              <a:t>Post, Squadron, District, County, Dept, Detach</a:t>
            </a:r>
          </a:p>
          <a:p>
            <a:pPr marL="457200" indent="-457200">
              <a:buFont typeface="Wingdings" panose="05000000000000000000" pitchFamily="2" charset="2"/>
              <a:buChar char="Ø"/>
            </a:pPr>
            <a:r>
              <a:rPr lang="en-US" dirty="0"/>
              <a:t>Legion has LGN and SAL</a:t>
            </a:r>
          </a:p>
          <a:p>
            <a:pPr marL="457200" indent="-457200">
              <a:buFont typeface="Wingdings" panose="05000000000000000000" pitchFamily="2" charset="2"/>
              <a:buChar char="Ø"/>
            </a:pPr>
            <a:r>
              <a:rPr lang="en-US" dirty="0"/>
              <a:t>Officer Groups: view only</a:t>
            </a:r>
          </a:p>
        </p:txBody>
      </p:sp>
      <p:pic>
        <p:nvPicPr>
          <p:cNvPr id="12" name="Picture 11">
            <a:extLst>
              <a:ext uri="{FF2B5EF4-FFF2-40B4-BE49-F238E27FC236}">
                <a16:creationId xmlns:a16="http://schemas.microsoft.com/office/drawing/2014/main" id="{AF7FC1C6-CCBD-4D88-D0CF-30C289EA1C57}"/>
              </a:ext>
            </a:extLst>
          </p:cNvPr>
          <p:cNvPicPr>
            <a:picLocks noChangeAspect="1"/>
          </p:cNvPicPr>
          <p:nvPr/>
        </p:nvPicPr>
        <p:blipFill>
          <a:blip r:embed="rId12"/>
          <a:stretch>
            <a:fillRect/>
          </a:stretch>
        </p:blipFill>
        <p:spPr>
          <a:xfrm>
            <a:off x="8542991" y="1144795"/>
            <a:ext cx="5550211" cy="3304379"/>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a:extLst>
              <a:ext uri="{FF2B5EF4-FFF2-40B4-BE49-F238E27FC236}">
                <a16:creationId xmlns:a16="http://schemas.microsoft.com/office/drawing/2014/main" id="{2F5A18A0-260C-A103-79C4-C6C8FDC5C0CA}"/>
              </a:ext>
            </a:extLst>
          </p:cNvPr>
          <p:cNvSpPr txBox="1"/>
          <p:nvPr/>
        </p:nvSpPr>
        <p:spPr>
          <a:xfrm>
            <a:off x="481013" y="4991171"/>
            <a:ext cx="5574919" cy="2062103"/>
          </a:xfrm>
          <a:prstGeom prst="rect">
            <a:avLst/>
          </a:prstGeom>
          <a:solidFill>
            <a:schemeClr val="tx2">
              <a:lumMod val="60000"/>
              <a:lumOff val="40000"/>
            </a:schemeClr>
          </a:solidFill>
          <a:ln w="38100">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dirty="0"/>
              <a:t>Select group to transition to the admin side of myLegion.</a:t>
            </a:r>
          </a:p>
          <a:p>
            <a:endParaRPr lang="en-US" dirty="0"/>
          </a:p>
        </p:txBody>
      </p:sp>
    </p:spTree>
    <p:extLst>
      <p:ext uri="{BB962C8B-B14F-4D97-AF65-F5344CB8AC3E}">
        <p14:creationId xmlns:p14="http://schemas.microsoft.com/office/powerpoint/2010/main" val="40807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up)">
                                      <p:cBhvr>
                                        <p:cTn id="13" dur="1000"/>
                                        <p:tgtEl>
                                          <p:spTgt spid="4">
                                            <p:txEl>
                                              <p:pRg st="2" end="2"/>
                                            </p:txEl>
                                          </p:spTgt>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up)">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A538-6144-A6A5-144E-597B81FF5DA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46B98F2-3193-5A87-17AE-8B06EE15B2E8}"/>
              </a:ext>
            </a:extLst>
          </p:cNvPr>
          <p:cNvSpPr/>
          <p:nvPr/>
        </p:nvSpPr>
        <p:spPr>
          <a:xfrm>
            <a:off x="-68811" y="102744"/>
            <a:ext cx="5656811" cy="2035802"/>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DB92C7A7-A67F-0FC1-8353-9E0202CEE1E8}"/>
              </a:ext>
            </a:extLst>
          </p:cNvPr>
          <p:cNvPicPr>
            <a:picLocks noChangeAspect="1"/>
          </p:cNvPicPr>
          <p:nvPr/>
        </p:nvPicPr>
        <p:blipFill>
          <a:blip r:embed="rId3"/>
          <a:stretch>
            <a:fillRect/>
          </a:stretch>
        </p:blipFill>
        <p:spPr>
          <a:xfrm>
            <a:off x="2412848" y="84731"/>
            <a:ext cx="3262146" cy="9584137"/>
          </a:xfrm>
          <a:prstGeom prst="rect">
            <a:avLst/>
          </a:prstGeom>
        </p:spPr>
      </p:pic>
      <p:sp>
        <p:nvSpPr>
          <p:cNvPr id="13" name="Rectangle: Rounded Corners 12">
            <a:extLst>
              <a:ext uri="{FF2B5EF4-FFF2-40B4-BE49-F238E27FC236}">
                <a16:creationId xmlns:a16="http://schemas.microsoft.com/office/drawing/2014/main" id="{B065AA22-28D1-A3CD-5CE8-C72ADB77DF5F}"/>
              </a:ext>
            </a:extLst>
          </p:cNvPr>
          <p:cNvSpPr/>
          <p:nvPr/>
        </p:nvSpPr>
        <p:spPr>
          <a:xfrm>
            <a:off x="6444932" y="914952"/>
            <a:ext cx="1099512" cy="418349"/>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E3B5326-A315-3F64-595C-75ABD092BF36}"/>
              </a:ext>
            </a:extLst>
          </p:cNvPr>
          <p:cNvPicPr>
            <a:picLocks noChangeAspect="1"/>
          </p:cNvPicPr>
          <p:nvPr/>
        </p:nvPicPr>
        <p:blipFill>
          <a:blip r:embed="rId4"/>
          <a:stretch>
            <a:fillRect/>
          </a:stretch>
        </p:blipFill>
        <p:spPr>
          <a:xfrm>
            <a:off x="6357938" y="119096"/>
            <a:ext cx="9227344" cy="9515408"/>
          </a:xfrm>
          <a:prstGeom prst="rect">
            <a:avLst/>
          </a:prstGeom>
        </p:spPr>
      </p:pic>
      <p:pic>
        <p:nvPicPr>
          <p:cNvPr id="4" name="Picture 3">
            <a:extLst>
              <a:ext uri="{FF2B5EF4-FFF2-40B4-BE49-F238E27FC236}">
                <a16:creationId xmlns:a16="http://schemas.microsoft.com/office/drawing/2014/main" id="{F8271AC9-1E04-A5B2-832E-04A90B29873D}"/>
              </a:ext>
            </a:extLst>
          </p:cNvPr>
          <p:cNvPicPr>
            <a:picLocks noChangeAspect="1"/>
          </p:cNvPicPr>
          <p:nvPr/>
        </p:nvPicPr>
        <p:blipFill>
          <a:blip r:embed="rId5"/>
          <a:stretch>
            <a:fillRect/>
          </a:stretch>
        </p:blipFill>
        <p:spPr>
          <a:xfrm>
            <a:off x="2663639" y="3627961"/>
            <a:ext cx="2856010" cy="2226217"/>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5" name="Arrow: Right 4">
            <a:extLst>
              <a:ext uri="{FF2B5EF4-FFF2-40B4-BE49-F238E27FC236}">
                <a16:creationId xmlns:a16="http://schemas.microsoft.com/office/drawing/2014/main" id="{A8799F3F-A743-8758-32D6-0D1415B2A15C}"/>
              </a:ext>
            </a:extLst>
          </p:cNvPr>
          <p:cNvSpPr/>
          <p:nvPr/>
        </p:nvSpPr>
        <p:spPr>
          <a:xfrm>
            <a:off x="1343726" y="4066270"/>
            <a:ext cx="1617352"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BE9782D-2BE5-3489-0ECA-7FE8A7B4C066}"/>
              </a:ext>
            </a:extLst>
          </p:cNvPr>
          <p:cNvPicPr>
            <a:picLocks noChangeAspect="1"/>
          </p:cNvPicPr>
          <p:nvPr/>
        </p:nvPicPr>
        <p:blipFill>
          <a:blip r:embed="rId6"/>
          <a:stretch>
            <a:fillRect/>
          </a:stretch>
        </p:blipFill>
        <p:spPr>
          <a:xfrm>
            <a:off x="2663639" y="1627632"/>
            <a:ext cx="2879889" cy="1488639"/>
          </a:xfrm>
          <a:prstGeom prst="rect">
            <a:avLst/>
          </a:prstGeom>
          <a:effectLst>
            <a:glow rad="228600">
              <a:schemeClr val="accent3">
                <a:satMod val="175000"/>
                <a:alpha val="40000"/>
              </a:schemeClr>
            </a:glow>
          </a:effectLst>
        </p:spPr>
      </p:pic>
      <p:sp>
        <p:nvSpPr>
          <p:cNvPr id="19" name="Arrow: Right 18">
            <a:extLst>
              <a:ext uri="{FF2B5EF4-FFF2-40B4-BE49-F238E27FC236}">
                <a16:creationId xmlns:a16="http://schemas.microsoft.com/office/drawing/2014/main" id="{CBF3CF9C-92D3-E65D-82A0-DED3DE09A511}"/>
              </a:ext>
            </a:extLst>
          </p:cNvPr>
          <p:cNvSpPr/>
          <p:nvPr/>
        </p:nvSpPr>
        <p:spPr>
          <a:xfrm>
            <a:off x="1262700" y="1969391"/>
            <a:ext cx="1617352"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1D1092-1DEA-F8BF-6AEC-3C8CCDD61072}"/>
              </a:ext>
            </a:extLst>
          </p:cNvPr>
          <p:cNvPicPr>
            <a:picLocks noChangeAspect="1"/>
          </p:cNvPicPr>
          <p:nvPr/>
        </p:nvPicPr>
        <p:blipFill>
          <a:blip r:embed="rId7"/>
          <a:stretch>
            <a:fillRect/>
          </a:stretch>
        </p:blipFill>
        <p:spPr>
          <a:xfrm>
            <a:off x="6357938" y="804278"/>
            <a:ext cx="5995903" cy="632734"/>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81257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0-#ppt_w/2"/>
                                          </p:val>
                                        </p:tav>
                                        <p:tav tm="100000">
                                          <p:val>
                                            <p:strVal val="#ppt_x"/>
                                          </p:val>
                                        </p:tav>
                                      </p:tavLst>
                                    </p:anim>
                                    <p:anim calcmode="lin" valueType="num">
                                      <p:cBhvr additive="base">
                                        <p:cTn id="22" dur="10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0-#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19"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BFBE-5AF0-DA4D-66EE-6A9728A03D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E83896-790E-BEB1-51F0-EBCAE124EB40}"/>
              </a:ext>
            </a:extLst>
          </p:cNvPr>
          <p:cNvPicPr>
            <a:picLocks noChangeAspect="1"/>
          </p:cNvPicPr>
          <p:nvPr/>
        </p:nvPicPr>
        <p:blipFill>
          <a:blip r:embed="rId4"/>
          <a:stretch>
            <a:fillRect/>
          </a:stretch>
        </p:blipFill>
        <p:spPr>
          <a:xfrm>
            <a:off x="1852752" y="172751"/>
            <a:ext cx="13012966" cy="7240010"/>
          </a:xfrm>
          <a:prstGeom prst="rect">
            <a:avLst/>
          </a:prstGeom>
        </p:spPr>
      </p:pic>
      <p:sp>
        <p:nvSpPr>
          <p:cNvPr id="28" name="TextBox 27">
            <a:extLst>
              <a:ext uri="{FF2B5EF4-FFF2-40B4-BE49-F238E27FC236}">
                <a16:creationId xmlns:a16="http://schemas.microsoft.com/office/drawing/2014/main" id="{92893E5A-8133-3171-DFD3-9C328B63FDC1}"/>
              </a:ext>
            </a:extLst>
          </p:cNvPr>
          <p:cNvSpPr txBox="1"/>
          <p:nvPr/>
        </p:nvSpPr>
        <p:spPr>
          <a:xfrm>
            <a:off x="2957012" y="11592148"/>
            <a:ext cx="1115912" cy="278943"/>
          </a:xfrm>
          <a:prstGeom prst="rect">
            <a:avLst/>
          </a:prstGeom>
          <a:solidFill>
            <a:schemeClr val="bg1">
              <a:lumMod val="95000"/>
            </a:schemeClr>
          </a:solidFill>
        </p:spPr>
        <p:txBody>
          <a:bodyPr wrap="square" rtlCol="0">
            <a:spAutoFit/>
          </a:bodyPr>
          <a:lstStyle/>
          <a:p>
            <a:r>
              <a:rPr lang="en-US" sz="1100"/>
              <a:t>102222456</a:t>
            </a:r>
          </a:p>
        </p:txBody>
      </p:sp>
      <p:sp>
        <p:nvSpPr>
          <p:cNvPr id="9" name="Rectangle: Rounded Corners 8">
            <a:extLst>
              <a:ext uri="{FF2B5EF4-FFF2-40B4-BE49-F238E27FC236}">
                <a16:creationId xmlns:a16="http://schemas.microsoft.com/office/drawing/2014/main" id="{CCD9F1DC-8A5B-23A9-47A3-124770A5146E}"/>
              </a:ext>
            </a:extLst>
          </p:cNvPr>
          <p:cNvSpPr/>
          <p:nvPr/>
        </p:nvSpPr>
        <p:spPr>
          <a:xfrm>
            <a:off x="3098800" y="172751"/>
            <a:ext cx="1947333" cy="38605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5519874-60AF-99FA-6607-33E762F402F9}"/>
              </a:ext>
            </a:extLst>
          </p:cNvPr>
          <p:cNvPicPr>
            <a:picLocks noChangeAspect="1"/>
          </p:cNvPicPr>
          <p:nvPr/>
        </p:nvPicPr>
        <p:blipFill>
          <a:blip r:embed="rId5"/>
          <a:stretch>
            <a:fillRect/>
          </a:stretch>
        </p:blipFill>
        <p:spPr>
          <a:xfrm>
            <a:off x="1990587" y="7412761"/>
            <a:ext cx="342930" cy="2042337"/>
          </a:xfrm>
          <a:prstGeom prst="rect">
            <a:avLst/>
          </a:prstGeom>
        </p:spPr>
      </p:pic>
      <p:sp>
        <p:nvSpPr>
          <p:cNvPr id="4" name="TextBox 3">
            <a:extLst>
              <a:ext uri="{FF2B5EF4-FFF2-40B4-BE49-F238E27FC236}">
                <a16:creationId xmlns:a16="http://schemas.microsoft.com/office/drawing/2014/main" id="{49DA1B64-4015-DA9A-F8F2-5D83EA4F5FC5}"/>
              </a:ext>
            </a:extLst>
          </p:cNvPr>
          <p:cNvSpPr txBox="1"/>
          <p:nvPr/>
        </p:nvSpPr>
        <p:spPr>
          <a:xfrm>
            <a:off x="-1358429" y="3477949"/>
            <a:ext cx="14125433" cy="1015663"/>
          </a:xfrm>
          <a:prstGeom prst="rect">
            <a:avLst/>
          </a:prstGeom>
          <a:noFill/>
          <a:effectLst>
            <a:glow rad="228600">
              <a:schemeClr val="accent3">
                <a:satMod val="175000"/>
                <a:alpha val="40000"/>
              </a:schemeClr>
            </a:glow>
          </a:effectLst>
          <a:scene3d>
            <a:camera prst="perspectiveContrastingRightFacing"/>
            <a:lightRig rig="threePt" dir="t"/>
          </a:scene3d>
        </p:spPr>
        <p:txBody>
          <a:bodyPr wrap="square" rtlCol="0">
            <a:spAutoFit/>
          </a:bodyPr>
          <a:lstStyle/>
          <a:p>
            <a:r>
              <a:rPr lang="en-US" sz="6000" b="1" dirty="0">
                <a:solidFill>
                  <a:schemeClr val="accent1">
                    <a:lumMod val="75000"/>
                  </a:schemeClr>
                </a:solidFill>
              </a:rPr>
              <a:t>VIEW MEMBERS LIST</a:t>
            </a:r>
          </a:p>
        </p:txBody>
      </p:sp>
      <p:graphicFrame>
        <p:nvGraphicFramePr>
          <p:cNvPr id="7" name="Table 6">
            <a:extLst>
              <a:ext uri="{FF2B5EF4-FFF2-40B4-BE49-F238E27FC236}">
                <a16:creationId xmlns:a16="http://schemas.microsoft.com/office/drawing/2014/main" id="{6BAEFA18-93C5-5E5D-AC9F-FD4231B265AE}"/>
              </a:ext>
            </a:extLst>
          </p:cNvPr>
          <p:cNvGraphicFramePr>
            <a:graphicFrameLocks noGrp="1"/>
          </p:cNvGraphicFramePr>
          <p:nvPr/>
        </p:nvGraphicFramePr>
        <p:xfrm>
          <a:off x="2333517" y="7412761"/>
          <a:ext cx="12439123" cy="2239238"/>
        </p:xfrm>
        <a:graphic>
          <a:graphicData uri="http://schemas.openxmlformats.org/drawingml/2006/table">
            <a:tbl>
              <a:tblPr firstRow="1" bandRow="1">
                <a:tableStyleId>{D27102A9-8310-4765-A935-A1911B00CA55}</a:tableStyleId>
              </a:tblPr>
              <a:tblGrid>
                <a:gridCol w="1013695">
                  <a:extLst>
                    <a:ext uri="{9D8B030D-6E8A-4147-A177-3AD203B41FA5}">
                      <a16:colId xmlns:a16="http://schemas.microsoft.com/office/drawing/2014/main" val="1181324809"/>
                    </a:ext>
                  </a:extLst>
                </a:gridCol>
                <a:gridCol w="845124">
                  <a:extLst>
                    <a:ext uri="{9D8B030D-6E8A-4147-A177-3AD203B41FA5}">
                      <a16:colId xmlns:a16="http://schemas.microsoft.com/office/drawing/2014/main" val="265809915"/>
                    </a:ext>
                  </a:extLst>
                </a:gridCol>
                <a:gridCol w="1080704">
                  <a:extLst>
                    <a:ext uri="{9D8B030D-6E8A-4147-A177-3AD203B41FA5}">
                      <a16:colId xmlns:a16="http://schemas.microsoft.com/office/drawing/2014/main" val="2659719416"/>
                    </a:ext>
                  </a:extLst>
                </a:gridCol>
                <a:gridCol w="883920">
                  <a:extLst>
                    <a:ext uri="{9D8B030D-6E8A-4147-A177-3AD203B41FA5}">
                      <a16:colId xmlns:a16="http://schemas.microsoft.com/office/drawing/2014/main" val="1117015927"/>
                    </a:ext>
                  </a:extLst>
                </a:gridCol>
                <a:gridCol w="894080">
                  <a:extLst>
                    <a:ext uri="{9D8B030D-6E8A-4147-A177-3AD203B41FA5}">
                      <a16:colId xmlns:a16="http://schemas.microsoft.com/office/drawing/2014/main" val="3035661314"/>
                    </a:ext>
                  </a:extLst>
                </a:gridCol>
                <a:gridCol w="1066800">
                  <a:extLst>
                    <a:ext uri="{9D8B030D-6E8A-4147-A177-3AD203B41FA5}">
                      <a16:colId xmlns:a16="http://schemas.microsoft.com/office/drawing/2014/main" val="2486729835"/>
                    </a:ext>
                  </a:extLst>
                </a:gridCol>
                <a:gridCol w="2499360">
                  <a:extLst>
                    <a:ext uri="{9D8B030D-6E8A-4147-A177-3AD203B41FA5}">
                      <a16:colId xmlns:a16="http://schemas.microsoft.com/office/drawing/2014/main" val="3994607388"/>
                    </a:ext>
                  </a:extLst>
                </a:gridCol>
                <a:gridCol w="629920">
                  <a:extLst>
                    <a:ext uri="{9D8B030D-6E8A-4147-A177-3AD203B41FA5}">
                      <a16:colId xmlns:a16="http://schemas.microsoft.com/office/drawing/2014/main" val="3297068136"/>
                    </a:ext>
                  </a:extLst>
                </a:gridCol>
                <a:gridCol w="1219200">
                  <a:extLst>
                    <a:ext uri="{9D8B030D-6E8A-4147-A177-3AD203B41FA5}">
                      <a16:colId xmlns:a16="http://schemas.microsoft.com/office/drawing/2014/main" val="1951234670"/>
                    </a:ext>
                  </a:extLst>
                </a:gridCol>
                <a:gridCol w="924560">
                  <a:extLst>
                    <a:ext uri="{9D8B030D-6E8A-4147-A177-3AD203B41FA5}">
                      <a16:colId xmlns:a16="http://schemas.microsoft.com/office/drawing/2014/main" val="3726049264"/>
                    </a:ext>
                  </a:extLst>
                </a:gridCol>
                <a:gridCol w="660400">
                  <a:extLst>
                    <a:ext uri="{9D8B030D-6E8A-4147-A177-3AD203B41FA5}">
                      <a16:colId xmlns:a16="http://schemas.microsoft.com/office/drawing/2014/main" val="3593747754"/>
                    </a:ext>
                  </a:extLst>
                </a:gridCol>
                <a:gridCol w="721360">
                  <a:extLst>
                    <a:ext uri="{9D8B030D-6E8A-4147-A177-3AD203B41FA5}">
                      <a16:colId xmlns:a16="http://schemas.microsoft.com/office/drawing/2014/main" val="2310945010"/>
                    </a:ext>
                  </a:extLst>
                </a:gridCol>
              </a:tblGrid>
              <a:tr h="646222">
                <a:tc>
                  <a:txBody>
                    <a:bodyPr/>
                    <a:lstStyle/>
                    <a:p>
                      <a:pPr algn="l" rtl="0" fontAlgn="t"/>
                      <a:r>
                        <a:rPr lang="en-US" sz="11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1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660932">
                <a:tc>
                  <a:txBody>
                    <a:bodyPr/>
                    <a:lstStyle/>
                    <a:p>
                      <a:pPr algn="l" rtl="0" fontAlgn="t"/>
                      <a:r>
                        <a:rPr lang="en-US" sz="1100" b="0" i="0" u="none" strike="noStrike" dirty="0">
                          <a:effectLst/>
                          <a:latin typeface="Arial" panose="020B0604020202020204" pitchFamily="34" charset="0"/>
                        </a:rPr>
                        <a:t>123456782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Allen, Sam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932084">
                <a:tc>
                  <a:txBody>
                    <a:bodyPr/>
                    <a:lstStyle/>
                    <a:p>
                      <a:pPr algn="l" rtl="0" fontAlgn="t"/>
                      <a:r>
                        <a:rPr lang="en-US" sz="1100" b="0" i="0" u="none" strike="noStrike" dirty="0">
                          <a:effectLst/>
                          <a:latin typeface="Arial" panose="020B0604020202020204" pitchFamily="34" charset="0"/>
                        </a:rPr>
                        <a:t>123456783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Baker, Matt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1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bl>
          </a:graphicData>
        </a:graphic>
      </p:graphicFrame>
    </p:spTree>
    <p:custDataLst>
      <p:tags r:id="rId1"/>
    </p:custDataLst>
    <p:extLst>
      <p:ext uri="{BB962C8B-B14F-4D97-AF65-F5344CB8AC3E}">
        <p14:creationId xmlns:p14="http://schemas.microsoft.com/office/powerpoint/2010/main" val="23204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FAD0-4E65-79C3-E2BB-2C06E627B174}"/>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738F01EE-3C81-9797-B98A-44FBAEF03B4B}"/>
              </a:ext>
            </a:extLst>
          </p:cNvPr>
          <p:cNvPicPr>
            <a:picLocks noChangeAspect="1"/>
          </p:cNvPicPr>
          <p:nvPr/>
        </p:nvPicPr>
        <p:blipFill>
          <a:blip r:embed="rId4"/>
          <a:stretch>
            <a:fillRect/>
          </a:stretch>
        </p:blipFill>
        <p:spPr>
          <a:xfrm>
            <a:off x="994980" y="0"/>
            <a:ext cx="14924474" cy="10063003"/>
          </a:xfrm>
          <a:prstGeom prst="rect">
            <a:avLst/>
          </a:prstGeom>
        </p:spPr>
      </p:pic>
      <p:sp>
        <p:nvSpPr>
          <p:cNvPr id="2" name="Rectangle 1">
            <a:extLst>
              <a:ext uri="{FF2B5EF4-FFF2-40B4-BE49-F238E27FC236}">
                <a16:creationId xmlns:a16="http://schemas.microsoft.com/office/drawing/2014/main" id="{A63EABE7-0B12-389F-EE69-1537DB712AB6}"/>
              </a:ext>
            </a:extLst>
          </p:cNvPr>
          <p:cNvSpPr/>
          <p:nvPr/>
        </p:nvSpPr>
        <p:spPr>
          <a:xfrm>
            <a:off x="994980" y="2795954"/>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531E66-14F5-A3D9-E12D-6C11931F9491}"/>
              </a:ext>
            </a:extLst>
          </p:cNvPr>
          <p:cNvPicPr>
            <a:picLocks noChangeAspect="1"/>
          </p:cNvPicPr>
          <p:nvPr/>
        </p:nvPicPr>
        <p:blipFill>
          <a:blip r:embed="rId5"/>
          <a:stretch>
            <a:fillRect/>
          </a:stretch>
        </p:blipFill>
        <p:spPr>
          <a:xfrm>
            <a:off x="1090779" y="2795954"/>
            <a:ext cx="358171" cy="6835732"/>
          </a:xfrm>
          <a:prstGeom prst="rect">
            <a:avLst/>
          </a:prstGeom>
        </p:spPr>
      </p:pic>
      <p:sp>
        <p:nvSpPr>
          <p:cNvPr id="9" name="Rectangle 8">
            <a:extLst>
              <a:ext uri="{FF2B5EF4-FFF2-40B4-BE49-F238E27FC236}">
                <a16:creationId xmlns:a16="http://schemas.microsoft.com/office/drawing/2014/main" id="{9F88FAA7-CAD4-4922-BBFE-50EBBC4870AD}"/>
              </a:ext>
            </a:extLst>
          </p:cNvPr>
          <p:cNvSpPr/>
          <p:nvPr/>
        </p:nvSpPr>
        <p:spPr>
          <a:xfrm>
            <a:off x="994980" y="8991600"/>
            <a:ext cx="453970" cy="640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97F656-557C-F4C1-47C1-2AAF16B18248}"/>
              </a:ext>
            </a:extLst>
          </p:cNvPr>
          <p:cNvSpPr/>
          <p:nvPr/>
        </p:nvSpPr>
        <p:spPr>
          <a:xfrm>
            <a:off x="1262037" y="8830120"/>
            <a:ext cx="15158705" cy="149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A4B7FAC1-056E-6B78-D845-6912EE2FB4E7}"/>
              </a:ext>
            </a:extLst>
          </p:cNvPr>
          <p:cNvSpPr/>
          <p:nvPr/>
        </p:nvSpPr>
        <p:spPr>
          <a:xfrm>
            <a:off x="13936716" y="1760023"/>
            <a:ext cx="1040524" cy="7070097"/>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6F2464FE-5F1A-7840-67AC-443DC241953C}"/>
              </a:ext>
            </a:extLst>
          </p:cNvPr>
          <p:cNvSpPr/>
          <p:nvPr/>
        </p:nvSpPr>
        <p:spPr>
          <a:xfrm>
            <a:off x="14101731" y="72409"/>
            <a:ext cx="1040524" cy="10236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E76DCBE5-5ABE-4899-EF88-27A5822C1D65}"/>
              </a:ext>
            </a:extLst>
          </p:cNvPr>
          <p:cNvGraphicFramePr>
            <a:graphicFrameLocks noGrp="1"/>
          </p:cNvGraphicFramePr>
          <p:nvPr/>
        </p:nvGraphicFramePr>
        <p:xfrm>
          <a:off x="1448950" y="2765474"/>
          <a:ext cx="14342035" cy="6503288"/>
        </p:xfrm>
        <a:graphic>
          <a:graphicData uri="http://schemas.openxmlformats.org/drawingml/2006/table">
            <a:tbl>
              <a:tblPr firstRow="1" bandRow="1">
                <a:tableStyleId>{D27102A9-8310-4765-A935-A1911B00CA55}</a:tableStyleId>
              </a:tblPr>
              <a:tblGrid>
                <a:gridCol w="935858">
                  <a:extLst>
                    <a:ext uri="{9D8B030D-6E8A-4147-A177-3AD203B41FA5}">
                      <a16:colId xmlns:a16="http://schemas.microsoft.com/office/drawing/2014/main" val="1181324809"/>
                    </a:ext>
                  </a:extLst>
                </a:gridCol>
                <a:gridCol w="1016360">
                  <a:extLst>
                    <a:ext uri="{9D8B030D-6E8A-4147-A177-3AD203B41FA5}">
                      <a16:colId xmlns:a16="http://schemas.microsoft.com/office/drawing/2014/main" val="265809915"/>
                    </a:ext>
                  </a:extLst>
                </a:gridCol>
                <a:gridCol w="1414672">
                  <a:extLst>
                    <a:ext uri="{9D8B030D-6E8A-4147-A177-3AD203B41FA5}">
                      <a16:colId xmlns:a16="http://schemas.microsoft.com/office/drawing/2014/main" val="2659719416"/>
                    </a:ext>
                  </a:extLst>
                </a:gridCol>
                <a:gridCol w="983734">
                  <a:extLst>
                    <a:ext uri="{9D8B030D-6E8A-4147-A177-3AD203B41FA5}">
                      <a16:colId xmlns:a16="http://schemas.microsoft.com/office/drawing/2014/main" val="1117015927"/>
                    </a:ext>
                  </a:extLst>
                </a:gridCol>
                <a:gridCol w="1241306">
                  <a:extLst>
                    <a:ext uri="{9D8B030D-6E8A-4147-A177-3AD203B41FA5}">
                      <a16:colId xmlns:a16="http://schemas.microsoft.com/office/drawing/2014/main" val="3035661314"/>
                    </a:ext>
                  </a:extLst>
                </a:gridCol>
                <a:gridCol w="1097280">
                  <a:extLst>
                    <a:ext uri="{9D8B030D-6E8A-4147-A177-3AD203B41FA5}">
                      <a16:colId xmlns:a16="http://schemas.microsoft.com/office/drawing/2014/main" val="2486729835"/>
                    </a:ext>
                  </a:extLst>
                </a:gridCol>
                <a:gridCol w="2773680">
                  <a:extLst>
                    <a:ext uri="{9D8B030D-6E8A-4147-A177-3AD203B41FA5}">
                      <a16:colId xmlns:a16="http://schemas.microsoft.com/office/drawing/2014/main" val="3994607388"/>
                    </a:ext>
                  </a:extLst>
                </a:gridCol>
                <a:gridCol w="716280">
                  <a:extLst>
                    <a:ext uri="{9D8B030D-6E8A-4147-A177-3AD203B41FA5}">
                      <a16:colId xmlns:a16="http://schemas.microsoft.com/office/drawing/2014/main" val="3297068136"/>
                    </a:ext>
                  </a:extLst>
                </a:gridCol>
                <a:gridCol w="1437249">
                  <a:extLst>
                    <a:ext uri="{9D8B030D-6E8A-4147-A177-3AD203B41FA5}">
                      <a16:colId xmlns:a16="http://schemas.microsoft.com/office/drawing/2014/main" val="1951234670"/>
                    </a:ext>
                  </a:extLst>
                </a:gridCol>
                <a:gridCol w="1002323">
                  <a:extLst>
                    <a:ext uri="{9D8B030D-6E8A-4147-A177-3AD203B41FA5}">
                      <a16:colId xmlns:a16="http://schemas.microsoft.com/office/drawing/2014/main" val="3726049264"/>
                    </a:ext>
                  </a:extLst>
                </a:gridCol>
                <a:gridCol w="931985">
                  <a:extLst>
                    <a:ext uri="{9D8B030D-6E8A-4147-A177-3AD203B41FA5}">
                      <a16:colId xmlns:a16="http://schemas.microsoft.com/office/drawing/2014/main" val="3593747754"/>
                    </a:ext>
                  </a:extLst>
                </a:gridCol>
                <a:gridCol w="791308">
                  <a:extLst>
                    <a:ext uri="{9D8B030D-6E8A-4147-A177-3AD203B41FA5}">
                      <a16:colId xmlns:a16="http://schemas.microsoft.com/office/drawing/2014/main" val="2310945010"/>
                    </a:ext>
                  </a:extLst>
                </a:gridCol>
              </a:tblGrid>
              <a:tr h="719406">
                <a:tc>
                  <a:txBody>
                    <a:bodyPr/>
                    <a:lstStyle/>
                    <a:p>
                      <a:pPr algn="l" rtl="0" fontAlgn="t"/>
                      <a:r>
                        <a:rPr lang="en-US" sz="11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1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680720">
                <a:tc>
                  <a:txBody>
                    <a:bodyPr/>
                    <a:lstStyle/>
                    <a:p>
                      <a:pPr algn="l" rtl="0" fontAlgn="t"/>
                      <a:r>
                        <a:rPr lang="en-US" sz="1100" b="0" i="0" u="none" strike="noStrike" dirty="0">
                          <a:effectLst/>
                          <a:latin typeface="Arial" panose="020B0604020202020204" pitchFamily="34" charset="0"/>
                        </a:rPr>
                        <a:t>123456782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Allen, Sam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680720">
                <a:tc>
                  <a:txBody>
                    <a:bodyPr/>
                    <a:lstStyle/>
                    <a:p>
                      <a:pPr algn="l" rtl="0" fontAlgn="t"/>
                      <a:r>
                        <a:rPr lang="en-US" sz="1100" b="0" i="0" u="none" strike="noStrike" dirty="0">
                          <a:effectLst/>
                          <a:latin typeface="Arial" panose="020B0604020202020204" pitchFamily="34" charset="0"/>
                        </a:rPr>
                        <a:t>123456783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Baker, Matt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1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47071">
                <a:tc>
                  <a:txBody>
                    <a:bodyPr/>
                    <a:lstStyle/>
                    <a:p>
                      <a:pPr algn="l" rtl="0" fontAlgn="t"/>
                      <a:r>
                        <a:rPr lang="en-US" sz="11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100" b="0" i="0" u="none" strike="noStrike" dirty="0">
                          <a:effectLst/>
                          <a:latin typeface="Arial" panose="020B0604020202020204" pitchFamily="34" charset="0"/>
                        </a:rPr>
                        <a:t>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05543">
                <a:tc>
                  <a:txBody>
                    <a:bodyPr/>
                    <a:lstStyle/>
                    <a:p>
                      <a:pPr algn="l" rtl="0" fontAlgn="t"/>
                      <a:r>
                        <a:rPr lang="en-US" sz="11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OTHER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98700">
                <a:tc>
                  <a:txBody>
                    <a:bodyPr/>
                    <a:lstStyle/>
                    <a:p>
                      <a:pPr algn="l" rtl="0" fontAlgn="t"/>
                      <a:r>
                        <a:rPr lang="en-US" sz="11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a:solidFill>
                            <a:schemeClr val="tx2">
                              <a:lumMod val="60000"/>
                              <a:lumOff val="40000"/>
                            </a:schemeClr>
                          </a:solidFill>
                          <a:effectLst/>
                          <a:latin typeface="Arial" panose="020B0604020202020204" pitchFamily="34" charset="0"/>
                        </a:rPr>
                        <a:t>email address</a:t>
                      </a:r>
                    </a:p>
                    <a:p>
                      <a:pPr algn="l" rtl="0" fontAlgn="t"/>
                      <a:r>
                        <a:rPr lang="en-US" sz="1100" b="0" i="0" u="none" strike="noStrike">
                          <a:solidFill>
                            <a:schemeClr val="tx1"/>
                          </a:solidFill>
                          <a:effectLst/>
                          <a:latin typeface="Arial" panose="020B0604020202020204" pitchFamily="34" charset="0"/>
                        </a:rPr>
                        <a:t>Phone</a:t>
                      </a:r>
                    </a:p>
                    <a:p>
                      <a:pPr algn="l" rtl="0" fontAlgn="t"/>
                      <a:endParaRPr lang="en-US" sz="1100" b="1" i="0" u="none" strike="noStrike">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a:solidFill>
                            <a:schemeClr val="tx1"/>
                          </a:solidFill>
                          <a:effectLst/>
                          <a:latin typeface="Arial" panose="020B0604020202020204" pitchFamily="34" charset="0"/>
                          <a:ea typeface="+mn-ea"/>
                          <a:cs typeface="+mn-cs"/>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31386">
                <a:tc>
                  <a:txBody>
                    <a:bodyPr/>
                    <a:lstStyle/>
                    <a:p>
                      <a:pPr algn="l" rtl="0" fontAlgn="t"/>
                      <a:r>
                        <a:rPr lang="en-US" sz="1100" b="0" i="0" u="none" strike="noStrike">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kern="120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r h="713940">
                <a:tc>
                  <a:txBody>
                    <a:bodyPr/>
                    <a:lstStyle/>
                    <a:p>
                      <a:pPr algn="l" rtl="0" fontAlgn="t"/>
                      <a:r>
                        <a:rPr lang="en-US" sz="1100" b="0" i="0" u="none" strike="noStrike" dirty="0">
                          <a:effectLst/>
                          <a:latin typeface="Arial" panose="020B0604020202020204" pitchFamily="34" charset="0"/>
                        </a:rPr>
                        <a:t>202123654</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Golf, Keith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Department Life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954"/>
                  </a:ext>
                </a:extLst>
              </a:tr>
              <a:tr h="825802">
                <a:tc>
                  <a:txBody>
                    <a:bodyPr/>
                    <a:lstStyle/>
                    <a:p>
                      <a:pPr algn="l" rtl="0" fontAlgn="t"/>
                      <a:r>
                        <a:rPr lang="en-US" sz="11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1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10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638203"/>
                  </a:ext>
                </a:extLst>
              </a:tr>
            </a:tbl>
          </a:graphicData>
        </a:graphic>
      </p:graphicFrame>
      <p:sp>
        <p:nvSpPr>
          <p:cNvPr id="8" name="TextBox 7">
            <a:extLst>
              <a:ext uri="{FF2B5EF4-FFF2-40B4-BE49-F238E27FC236}">
                <a16:creationId xmlns:a16="http://schemas.microsoft.com/office/drawing/2014/main" id="{FF06066A-028B-558A-5AC4-0374D159EA5D}"/>
              </a:ext>
            </a:extLst>
          </p:cNvPr>
          <p:cNvSpPr txBox="1"/>
          <p:nvPr/>
        </p:nvSpPr>
        <p:spPr>
          <a:xfrm>
            <a:off x="5450142" y="3717039"/>
            <a:ext cx="7788819" cy="1938992"/>
          </a:xfrm>
          <a:prstGeom prst="rect">
            <a:avLst/>
          </a:prstGeom>
          <a:noFill/>
          <a:effectLst>
            <a:glow rad="228600">
              <a:schemeClr val="accent3">
                <a:satMod val="175000"/>
                <a:alpha val="40000"/>
              </a:schemeClr>
            </a:glow>
          </a:effectLst>
          <a:scene3d>
            <a:camera prst="perspectiveContrastingRightFacing"/>
            <a:lightRig rig="threePt" dir="t"/>
          </a:scene3d>
        </p:spPr>
        <p:txBody>
          <a:bodyPr wrap="square" rtlCol="0">
            <a:spAutoFit/>
          </a:bodyPr>
          <a:lstStyle/>
          <a:p>
            <a:r>
              <a:rPr lang="en-US" sz="6000" b="1" dirty="0">
                <a:solidFill>
                  <a:schemeClr val="accent1">
                    <a:lumMod val="75000"/>
                  </a:schemeClr>
                </a:solidFill>
              </a:rPr>
              <a:t>VIEW MEMBERS LIST</a:t>
            </a:r>
          </a:p>
        </p:txBody>
      </p:sp>
    </p:spTree>
    <p:custDataLst>
      <p:tags r:id="rId1"/>
    </p:custDataLst>
    <p:extLst>
      <p:ext uri="{BB962C8B-B14F-4D97-AF65-F5344CB8AC3E}">
        <p14:creationId xmlns:p14="http://schemas.microsoft.com/office/powerpoint/2010/main" val="2124134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3DA12-7F61-63E3-7A88-ED87140B69C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8889FE3-86E8-053D-09BF-6727EA849B11}"/>
              </a:ext>
            </a:extLst>
          </p:cNvPr>
          <p:cNvGrpSpPr/>
          <p:nvPr/>
        </p:nvGrpSpPr>
        <p:grpSpPr>
          <a:xfrm>
            <a:off x="680338" y="300739"/>
            <a:ext cx="9555862" cy="8728961"/>
            <a:chOff x="3371850" y="169442"/>
            <a:chExt cx="10337006" cy="9184107"/>
          </a:xfrm>
        </p:grpSpPr>
        <p:pic>
          <p:nvPicPr>
            <p:cNvPr id="3" name="Picture 2">
              <a:extLst>
                <a:ext uri="{FF2B5EF4-FFF2-40B4-BE49-F238E27FC236}">
                  <a16:creationId xmlns:a16="http://schemas.microsoft.com/office/drawing/2014/main" id="{BDB60333-15A1-6FED-3DC9-1D649A46658C}"/>
                </a:ext>
              </a:extLst>
            </p:cNvPr>
            <p:cNvPicPr>
              <a:picLocks noChangeAspect="1"/>
            </p:cNvPicPr>
            <p:nvPr/>
          </p:nvPicPr>
          <p:blipFill>
            <a:blip r:embed="rId4"/>
            <a:stretch>
              <a:fillRect/>
            </a:stretch>
          </p:blipFill>
          <p:spPr>
            <a:xfrm>
              <a:off x="3371850" y="169442"/>
              <a:ext cx="10337006" cy="9184107"/>
            </a:xfrm>
            <a:prstGeom prst="rect">
              <a:avLst/>
            </a:prstGeom>
          </p:spPr>
        </p:pic>
        <p:sp>
          <p:nvSpPr>
            <p:cNvPr id="4" name="TextBox 3">
              <a:extLst>
                <a:ext uri="{FF2B5EF4-FFF2-40B4-BE49-F238E27FC236}">
                  <a16:creationId xmlns:a16="http://schemas.microsoft.com/office/drawing/2014/main" id="{8873FA44-E44C-D052-73F5-598360C3693E}"/>
                </a:ext>
              </a:extLst>
            </p:cNvPr>
            <p:cNvSpPr txBox="1"/>
            <p:nvPr/>
          </p:nvSpPr>
          <p:spPr>
            <a:xfrm>
              <a:off x="3821528" y="6817034"/>
              <a:ext cx="1066800" cy="246221"/>
            </a:xfrm>
            <a:prstGeom prst="rect">
              <a:avLst/>
            </a:prstGeom>
            <a:solidFill>
              <a:schemeClr val="bg1"/>
            </a:solidFill>
          </p:spPr>
          <p:txBody>
            <a:bodyPr wrap="square" rtlCol="0">
              <a:spAutoFit/>
            </a:bodyPr>
            <a:lstStyle/>
            <a:p>
              <a:r>
                <a:rPr lang="en-US" sz="1000"/>
                <a:t>123456789</a:t>
              </a:r>
            </a:p>
          </p:txBody>
        </p:sp>
        <p:sp>
          <p:nvSpPr>
            <p:cNvPr id="5" name="TextBox 4">
              <a:extLst>
                <a:ext uri="{FF2B5EF4-FFF2-40B4-BE49-F238E27FC236}">
                  <a16:creationId xmlns:a16="http://schemas.microsoft.com/office/drawing/2014/main" id="{0077FD24-BE3D-BF7A-F648-5E7ECEAB5F8E}"/>
                </a:ext>
              </a:extLst>
            </p:cNvPr>
            <p:cNvSpPr txBox="1"/>
            <p:nvPr/>
          </p:nvSpPr>
          <p:spPr>
            <a:xfrm>
              <a:off x="3821528" y="7121834"/>
              <a:ext cx="1066800" cy="246221"/>
            </a:xfrm>
            <a:prstGeom prst="rect">
              <a:avLst/>
            </a:prstGeom>
            <a:solidFill>
              <a:schemeClr val="bg1"/>
            </a:solidFill>
          </p:spPr>
          <p:txBody>
            <a:bodyPr wrap="square" rtlCol="0">
              <a:spAutoFit/>
            </a:bodyPr>
            <a:lstStyle/>
            <a:p>
              <a:r>
                <a:rPr lang="en-US" sz="1000"/>
                <a:t>123456789</a:t>
              </a:r>
            </a:p>
          </p:txBody>
        </p:sp>
        <p:sp>
          <p:nvSpPr>
            <p:cNvPr id="6" name="TextBox 5">
              <a:extLst>
                <a:ext uri="{FF2B5EF4-FFF2-40B4-BE49-F238E27FC236}">
                  <a16:creationId xmlns:a16="http://schemas.microsoft.com/office/drawing/2014/main" id="{E456ADD6-CD0A-EE7D-A811-5F2ED7801AE1}"/>
                </a:ext>
              </a:extLst>
            </p:cNvPr>
            <p:cNvSpPr txBox="1"/>
            <p:nvPr/>
          </p:nvSpPr>
          <p:spPr>
            <a:xfrm>
              <a:off x="3821528" y="7426634"/>
              <a:ext cx="1066800" cy="246221"/>
            </a:xfrm>
            <a:prstGeom prst="rect">
              <a:avLst/>
            </a:prstGeom>
            <a:solidFill>
              <a:schemeClr val="bg1"/>
            </a:solidFill>
          </p:spPr>
          <p:txBody>
            <a:bodyPr wrap="square" rtlCol="0">
              <a:spAutoFit/>
            </a:bodyPr>
            <a:lstStyle/>
            <a:p>
              <a:r>
                <a:rPr lang="en-US" sz="1000"/>
                <a:t>123456789</a:t>
              </a:r>
            </a:p>
          </p:txBody>
        </p:sp>
        <p:sp>
          <p:nvSpPr>
            <p:cNvPr id="7" name="TextBox 6">
              <a:extLst>
                <a:ext uri="{FF2B5EF4-FFF2-40B4-BE49-F238E27FC236}">
                  <a16:creationId xmlns:a16="http://schemas.microsoft.com/office/drawing/2014/main" id="{601E8D06-4A0F-1014-ACA2-C16B7DC66A80}"/>
                </a:ext>
              </a:extLst>
            </p:cNvPr>
            <p:cNvSpPr txBox="1"/>
            <p:nvPr/>
          </p:nvSpPr>
          <p:spPr>
            <a:xfrm>
              <a:off x="3821528" y="7731434"/>
              <a:ext cx="1066800" cy="246221"/>
            </a:xfrm>
            <a:prstGeom prst="rect">
              <a:avLst/>
            </a:prstGeom>
            <a:solidFill>
              <a:schemeClr val="bg1"/>
            </a:solidFill>
          </p:spPr>
          <p:txBody>
            <a:bodyPr wrap="square" rtlCol="0">
              <a:spAutoFit/>
            </a:bodyPr>
            <a:lstStyle/>
            <a:p>
              <a:r>
                <a:rPr lang="en-US" sz="1000"/>
                <a:t>123456000</a:t>
              </a:r>
            </a:p>
          </p:txBody>
        </p:sp>
        <p:sp>
          <p:nvSpPr>
            <p:cNvPr id="8" name="TextBox 7">
              <a:extLst>
                <a:ext uri="{FF2B5EF4-FFF2-40B4-BE49-F238E27FC236}">
                  <a16:creationId xmlns:a16="http://schemas.microsoft.com/office/drawing/2014/main" id="{A80E0311-61F0-6420-7720-124701213DA6}"/>
                </a:ext>
              </a:extLst>
            </p:cNvPr>
            <p:cNvSpPr txBox="1"/>
            <p:nvPr/>
          </p:nvSpPr>
          <p:spPr>
            <a:xfrm>
              <a:off x="3821528" y="8048214"/>
              <a:ext cx="1066800" cy="246221"/>
            </a:xfrm>
            <a:prstGeom prst="rect">
              <a:avLst/>
            </a:prstGeom>
            <a:solidFill>
              <a:schemeClr val="bg1"/>
            </a:solidFill>
          </p:spPr>
          <p:txBody>
            <a:bodyPr wrap="square" rtlCol="0">
              <a:spAutoFit/>
            </a:bodyPr>
            <a:lstStyle/>
            <a:p>
              <a:r>
                <a:rPr lang="en-US" sz="1000"/>
                <a:t>123454321</a:t>
              </a:r>
            </a:p>
          </p:txBody>
        </p:sp>
        <p:sp>
          <p:nvSpPr>
            <p:cNvPr id="9" name="TextBox 8">
              <a:extLst>
                <a:ext uri="{FF2B5EF4-FFF2-40B4-BE49-F238E27FC236}">
                  <a16:creationId xmlns:a16="http://schemas.microsoft.com/office/drawing/2014/main" id="{BEAD528F-0F9D-7D18-5DB1-743376CEE4AD}"/>
                </a:ext>
              </a:extLst>
            </p:cNvPr>
            <p:cNvSpPr txBox="1"/>
            <p:nvPr/>
          </p:nvSpPr>
          <p:spPr>
            <a:xfrm>
              <a:off x="3821528" y="8492760"/>
              <a:ext cx="1066800" cy="246221"/>
            </a:xfrm>
            <a:prstGeom prst="rect">
              <a:avLst/>
            </a:prstGeom>
            <a:solidFill>
              <a:schemeClr val="bg1"/>
            </a:solidFill>
          </p:spPr>
          <p:txBody>
            <a:bodyPr wrap="square" rtlCol="0">
              <a:spAutoFit/>
            </a:bodyPr>
            <a:lstStyle/>
            <a:p>
              <a:r>
                <a:rPr lang="en-US" sz="1000"/>
                <a:t>123454321</a:t>
              </a:r>
            </a:p>
          </p:txBody>
        </p:sp>
        <p:sp>
          <p:nvSpPr>
            <p:cNvPr id="10" name="TextBox 9">
              <a:extLst>
                <a:ext uri="{FF2B5EF4-FFF2-40B4-BE49-F238E27FC236}">
                  <a16:creationId xmlns:a16="http://schemas.microsoft.com/office/drawing/2014/main" id="{A6270A3C-89E2-5D90-66C6-818E893AB500}"/>
                </a:ext>
              </a:extLst>
            </p:cNvPr>
            <p:cNvSpPr txBox="1"/>
            <p:nvPr/>
          </p:nvSpPr>
          <p:spPr>
            <a:xfrm>
              <a:off x="3821528" y="9013507"/>
              <a:ext cx="1066800" cy="246221"/>
            </a:xfrm>
            <a:prstGeom prst="rect">
              <a:avLst/>
            </a:prstGeom>
            <a:solidFill>
              <a:schemeClr val="bg1"/>
            </a:solidFill>
          </p:spPr>
          <p:txBody>
            <a:bodyPr wrap="square" rtlCol="0">
              <a:spAutoFit/>
            </a:bodyPr>
            <a:lstStyle/>
            <a:p>
              <a:r>
                <a:rPr lang="en-US" sz="1000"/>
                <a:t>1234543222</a:t>
              </a:r>
            </a:p>
          </p:txBody>
        </p:sp>
      </p:grpSp>
      <p:pic>
        <p:nvPicPr>
          <p:cNvPr id="13" name="Picture 12">
            <a:extLst>
              <a:ext uri="{FF2B5EF4-FFF2-40B4-BE49-F238E27FC236}">
                <a16:creationId xmlns:a16="http://schemas.microsoft.com/office/drawing/2014/main" id="{E666CC82-89D2-166A-1EB3-432ACBD645D8}"/>
              </a:ext>
            </a:extLst>
          </p:cNvPr>
          <p:cNvPicPr>
            <a:picLocks noChangeAspect="1"/>
          </p:cNvPicPr>
          <p:nvPr/>
        </p:nvPicPr>
        <p:blipFill>
          <a:blip r:embed="rId5"/>
          <a:stretch>
            <a:fillRect/>
          </a:stretch>
        </p:blipFill>
        <p:spPr>
          <a:xfrm>
            <a:off x="768164" y="1368367"/>
            <a:ext cx="14413390" cy="7714209"/>
          </a:xfrm>
          <a:prstGeom prst="rect">
            <a:avLst/>
          </a:prstGeom>
          <a:ln w="38100">
            <a:solidFill>
              <a:schemeClr val="tx2">
                <a:lumMod val="60000"/>
                <a:lumOff val="40000"/>
              </a:schemeClr>
            </a:solidFill>
          </a:ln>
          <a:effectLst>
            <a:glow rad="228600">
              <a:schemeClr val="accent3">
                <a:satMod val="175000"/>
                <a:alpha val="40000"/>
              </a:schemeClr>
            </a:glow>
          </a:effectLst>
        </p:spPr>
      </p:pic>
      <p:sp>
        <p:nvSpPr>
          <p:cNvPr id="16" name="Rectangle 15">
            <a:extLst>
              <a:ext uri="{FF2B5EF4-FFF2-40B4-BE49-F238E27FC236}">
                <a16:creationId xmlns:a16="http://schemas.microsoft.com/office/drawing/2014/main" id="{661E22E9-ED09-123D-D6A9-6C1BD4A85310}"/>
              </a:ext>
            </a:extLst>
          </p:cNvPr>
          <p:cNvSpPr/>
          <p:nvPr/>
        </p:nvSpPr>
        <p:spPr>
          <a:xfrm>
            <a:off x="1502227" y="5301343"/>
            <a:ext cx="13530944" cy="3728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97AF6003-2ACA-A157-2494-1E19C820CF7B}"/>
              </a:ext>
            </a:extLst>
          </p:cNvPr>
          <p:cNvGraphicFramePr>
            <a:graphicFrameLocks noGrp="1"/>
          </p:cNvGraphicFramePr>
          <p:nvPr/>
        </p:nvGraphicFramePr>
        <p:xfrm>
          <a:off x="1556469" y="5259352"/>
          <a:ext cx="13476701" cy="3708405"/>
        </p:xfrm>
        <a:graphic>
          <a:graphicData uri="http://schemas.openxmlformats.org/drawingml/2006/table">
            <a:tbl>
              <a:tblPr firstRow="1" bandRow="1">
                <a:tableStyleId>{D27102A9-8310-4765-A935-A1911B00CA55}</a:tableStyleId>
              </a:tblPr>
              <a:tblGrid>
                <a:gridCol w="1460169">
                  <a:extLst>
                    <a:ext uri="{9D8B030D-6E8A-4147-A177-3AD203B41FA5}">
                      <a16:colId xmlns:a16="http://schemas.microsoft.com/office/drawing/2014/main" val="1181324809"/>
                    </a:ext>
                  </a:extLst>
                </a:gridCol>
                <a:gridCol w="1490048">
                  <a:extLst>
                    <a:ext uri="{9D8B030D-6E8A-4147-A177-3AD203B41FA5}">
                      <a16:colId xmlns:a16="http://schemas.microsoft.com/office/drawing/2014/main" val="265809915"/>
                    </a:ext>
                  </a:extLst>
                </a:gridCol>
                <a:gridCol w="3265714">
                  <a:extLst>
                    <a:ext uri="{9D8B030D-6E8A-4147-A177-3AD203B41FA5}">
                      <a16:colId xmlns:a16="http://schemas.microsoft.com/office/drawing/2014/main" val="3035661314"/>
                    </a:ext>
                  </a:extLst>
                </a:gridCol>
                <a:gridCol w="1600200">
                  <a:extLst>
                    <a:ext uri="{9D8B030D-6E8A-4147-A177-3AD203B41FA5}">
                      <a16:colId xmlns:a16="http://schemas.microsoft.com/office/drawing/2014/main" val="2486729835"/>
                    </a:ext>
                  </a:extLst>
                </a:gridCol>
                <a:gridCol w="4419600">
                  <a:extLst>
                    <a:ext uri="{9D8B030D-6E8A-4147-A177-3AD203B41FA5}">
                      <a16:colId xmlns:a16="http://schemas.microsoft.com/office/drawing/2014/main" val="3297068136"/>
                    </a:ext>
                  </a:extLst>
                </a:gridCol>
                <a:gridCol w="1240970">
                  <a:extLst>
                    <a:ext uri="{9D8B030D-6E8A-4147-A177-3AD203B41FA5}">
                      <a16:colId xmlns:a16="http://schemas.microsoft.com/office/drawing/2014/main" val="3593747754"/>
                    </a:ext>
                  </a:extLst>
                </a:gridCol>
              </a:tblGrid>
              <a:tr h="420088">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57200">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200" b="1"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436880">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467207">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65156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730351">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sp>
        <p:nvSpPr>
          <p:cNvPr id="26" name="Rectangle 25">
            <a:extLst>
              <a:ext uri="{FF2B5EF4-FFF2-40B4-BE49-F238E27FC236}">
                <a16:creationId xmlns:a16="http://schemas.microsoft.com/office/drawing/2014/main" id="{DAE43D1F-0E19-D8DA-8E5D-C128DE42F804}"/>
              </a:ext>
            </a:extLst>
          </p:cNvPr>
          <p:cNvSpPr/>
          <p:nvPr/>
        </p:nvSpPr>
        <p:spPr>
          <a:xfrm>
            <a:off x="2866029" y="1175991"/>
            <a:ext cx="4244455" cy="1894755"/>
          </a:xfrm>
          <a:prstGeom prst="rect">
            <a:avLst/>
          </a:prstGeom>
          <a:ln>
            <a:solidFill>
              <a:schemeClr val="tx2">
                <a:lumMod val="50000"/>
              </a:schemeClr>
            </a:solid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Member not in the renewal list?</a:t>
            </a:r>
          </a:p>
        </p:txBody>
      </p:sp>
      <p:sp>
        <p:nvSpPr>
          <p:cNvPr id="14" name="Rectangle 13">
            <a:extLst>
              <a:ext uri="{FF2B5EF4-FFF2-40B4-BE49-F238E27FC236}">
                <a16:creationId xmlns:a16="http://schemas.microsoft.com/office/drawing/2014/main" id="{BA2CA7FC-C831-8829-1D8C-55D392B948E1}"/>
              </a:ext>
            </a:extLst>
          </p:cNvPr>
          <p:cNvSpPr/>
          <p:nvPr/>
        </p:nvSpPr>
        <p:spPr>
          <a:xfrm>
            <a:off x="7342284" y="943824"/>
            <a:ext cx="7690886" cy="3932976"/>
          </a:xfrm>
          <a:prstGeom prst="rect">
            <a:avLst/>
          </a:prstGeom>
          <a:solidFill>
            <a:srgbClr val="0070C0"/>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l">
              <a:buFont typeface="Wingdings" panose="05000000000000000000" pitchFamily="2" charset="2"/>
              <a:buChar char="ü"/>
            </a:pPr>
            <a:r>
              <a:rPr lang="en-US" sz="2800" dirty="0"/>
              <a:t>Member is already paid.</a:t>
            </a:r>
          </a:p>
          <a:p>
            <a:pPr marL="457200" indent="-457200" algn="l">
              <a:buFont typeface="Wingdings" panose="05000000000000000000" pitchFamily="2" charset="2"/>
              <a:buChar char="ü"/>
            </a:pPr>
            <a:r>
              <a:rPr lang="en-US" sz="2800" dirty="0"/>
              <a:t>Member is in pending batch.</a:t>
            </a:r>
          </a:p>
          <a:p>
            <a:pPr marL="457200" indent="-457200" algn="l">
              <a:buFont typeface="Wingdings" panose="05000000000000000000" pitchFamily="2" charset="2"/>
              <a:buChar char="ü"/>
            </a:pPr>
            <a:r>
              <a:rPr lang="en-US" sz="2800" dirty="0"/>
              <a:t>Member is deceased.</a:t>
            </a:r>
          </a:p>
          <a:p>
            <a:pPr marL="457200" indent="-457200" algn="l">
              <a:buFont typeface="Wingdings" panose="05000000000000000000" pitchFamily="2" charset="2"/>
              <a:buChar char="ü"/>
            </a:pPr>
            <a:r>
              <a:rPr lang="en-US" sz="2800" dirty="0"/>
              <a:t>Transferred out of post/squadron.</a:t>
            </a:r>
          </a:p>
          <a:p>
            <a:pPr marL="457200" indent="-457200" algn="l">
              <a:buFont typeface="Wingdings" panose="05000000000000000000" pitchFamily="2" charset="2"/>
              <a:buChar char="ü"/>
            </a:pPr>
            <a:r>
              <a:rPr lang="en-US" sz="2800" dirty="0"/>
              <a:t>Expired / no renewal order exists.</a:t>
            </a:r>
          </a:p>
          <a:p>
            <a:pPr marL="457200" indent="-457200" algn="l">
              <a:buFont typeface="Wingdings" panose="05000000000000000000" pitchFamily="2" charset="2"/>
              <a:buChar char="ü"/>
            </a:pPr>
            <a:endParaRPr lang="en-US" sz="2800" dirty="0"/>
          </a:p>
          <a:p>
            <a:pPr algn="l"/>
            <a:r>
              <a:rPr lang="en-US" sz="2800" dirty="0"/>
              <a:t>Resources: Transmittal History, Current Roster, Roster Update reports.</a:t>
            </a:r>
          </a:p>
        </p:txBody>
      </p:sp>
      <p:sp>
        <p:nvSpPr>
          <p:cNvPr id="11" name="Rectangle 10">
            <a:extLst>
              <a:ext uri="{FF2B5EF4-FFF2-40B4-BE49-F238E27FC236}">
                <a16:creationId xmlns:a16="http://schemas.microsoft.com/office/drawing/2014/main" id="{242D1A1D-8180-D5B5-6C79-BB846B13CCE8}"/>
              </a:ext>
            </a:extLst>
          </p:cNvPr>
          <p:cNvSpPr/>
          <p:nvPr/>
        </p:nvSpPr>
        <p:spPr>
          <a:xfrm>
            <a:off x="6070462" y="6437535"/>
            <a:ext cx="5678325" cy="1410135"/>
          </a:xfrm>
          <a:prstGeom prst="rect">
            <a:avLst/>
          </a:prstGeom>
          <a:ln>
            <a:solidFill>
              <a:schemeClr val="tx2">
                <a:lumMod val="50000"/>
              </a:schemeClr>
            </a:solid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Paid members do</a:t>
            </a:r>
          </a:p>
          <a:p>
            <a:pPr algn="ctr"/>
            <a:r>
              <a:rPr lang="en-US" sz="2800" dirty="0"/>
              <a:t> not display in the renewal list.  Eligible renewal year(s) display.</a:t>
            </a:r>
          </a:p>
        </p:txBody>
      </p:sp>
      <p:sp>
        <p:nvSpPr>
          <p:cNvPr id="12" name="TextBox 11">
            <a:extLst>
              <a:ext uri="{FF2B5EF4-FFF2-40B4-BE49-F238E27FC236}">
                <a16:creationId xmlns:a16="http://schemas.microsoft.com/office/drawing/2014/main" id="{0C5C5E07-54A2-7DCA-D9A4-4826807A6667}"/>
              </a:ext>
            </a:extLst>
          </p:cNvPr>
          <p:cNvSpPr txBox="1"/>
          <p:nvPr/>
        </p:nvSpPr>
        <p:spPr>
          <a:xfrm>
            <a:off x="11187727" y="5055838"/>
            <a:ext cx="3033514" cy="523220"/>
          </a:xfrm>
          <a:prstGeom prst="rect">
            <a:avLst/>
          </a:prstGeom>
          <a:noFill/>
          <a:effectLst>
            <a:glow rad="228600">
              <a:schemeClr val="accent3">
                <a:satMod val="175000"/>
                <a:alpha val="40000"/>
              </a:schemeClr>
            </a:glow>
          </a:effectLst>
          <a:scene3d>
            <a:camera prst="perspectiveContrastingRightFacing"/>
            <a:lightRig rig="threePt" dir="t"/>
          </a:scene3d>
        </p:spPr>
        <p:txBody>
          <a:bodyPr wrap="square" rtlCol="0">
            <a:spAutoFit/>
          </a:bodyPr>
          <a:lstStyle/>
          <a:p>
            <a:r>
              <a:rPr lang="en-US" sz="2800" b="1" dirty="0">
                <a:solidFill>
                  <a:schemeClr val="accent1">
                    <a:lumMod val="75000"/>
                  </a:schemeClr>
                </a:solidFill>
              </a:rPr>
              <a:t>RENEWAL LIST</a:t>
            </a:r>
          </a:p>
        </p:txBody>
      </p:sp>
    </p:spTree>
    <p:custDataLst>
      <p:tags r:id="rId1"/>
    </p:custDataLst>
    <p:extLst>
      <p:ext uri="{BB962C8B-B14F-4D97-AF65-F5344CB8AC3E}">
        <p14:creationId xmlns:p14="http://schemas.microsoft.com/office/powerpoint/2010/main" val="346143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4BC1-0BFE-CAA6-3614-26EFC6E8241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D229B16-F779-A4B2-BE46-868AEC7C79C0}"/>
              </a:ext>
            </a:extLst>
          </p:cNvPr>
          <p:cNvGrpSpPr/>
          <p:nvPr/>
        </p:nvGrpSpPr>
        <p:grpSpPr>
          <a:xfrm>
            <a:off x="680338" y="300739"/>
            <a:ext cx="9555862" cy="8728961"/>
            <a:chOff x="3371850" y="169442"/>
            <a:chExt cx="10337006" cy="9184107"/>
          </a:xfrm>
        </p:grpSpPr>
        <p:pic>
          <p:nvPicPr>
            <p:cNvPr id="3" name="Picture 2">
              <a:extLst>
                <a:ext uri="{FF2B5EF4-FFF2-40B4-BE49-F238E27FC236}">
                  <a16:creationId xmlns:a16="http://schemas.microsoft.com/office/drawing/2014/main" id="{AB8A093A-6FC5-9033-FA76-81AB9D981CB3}"/>
                </a:ext>
              </a:extLst>
            </p:cNvPr>
            <p:cNvPicPr>
              <a:picLocks noChangeAspect="1"/>
            </p:cNvPicPr>
            <p:nvPr/>
          </p:nvPicPr>
          <p:blipFill>
            <a:blip r:embed="rId4"/>
            <a:stretch>
              <a:fillRect/>
            </a:stretch>
          </p:blipFill>
          <p:spPr>
            <a:xfrm>
              <a:off x="3371850" y="169442"/>
              <a:ext cx="10337006" cy="9184107"/>
            </a:xfrm>
            <a:prstGeom prst="rect">
              <a:avLst/>
            </a:prstGeom>
          </p:spPr>
        </p:pic>
        <p:sp>
          <p:nvSpPr>
            <p:cNvPr id="4" name="TextBox 3">
              <a:extLst>
                <a:ext uri="{FF2B5EF4-FFF2-40B4-BE49-F238E27FC236}">
                  <a16:creationId xmlns:a16="http://schemas.microsoft.com/office/drawing/2014/main" id="{C9FC8143-B98B-D1C8-3D06-B16B1069E89A}"/>
                </a:ext>
              </a:extLst>
            </p:cNvPr>
            <p:cNvSpPr txBox="1"/>
            <p:nvPr/>
          </p:nvSpPr>
          <p:spPr>
            <a:xfrm>
              <a:off x="3821528" y="6817034"/>
              <a:ext cx="1066800" cy="246221"/>
            </a:xfrm>
            <a:prstGeom prst="rect">
              <a:avLst/>
            </a:prstGeom>
            <a:solidFill>
              <a:schemeClr val="bg1"/>
            </a:solidFill>
          </p:spPr>
          <p:txBody>
            <a:bodyPr wrap="square" rtlCol="0">
              <a:spAutoFit/>
            </a:bodyPr>
            <a:lstStyle/>
            <a:p>
              <a:r>
                <a:rPr lang="en-US" sz="1000"/>
                <a:t>123456789</a:t>
              </a:r>
            </a:p>
          </p:txBody>
        </p:sp>
        <p:sp>
          <p:nvSpPr>
            <p:cNvPr id="5" name="TextBox 4">
              <a:extLst>
                <a:ext uri="{FF2B5EF4-FFF2-40B4-BE49-F238E27FC236}">
                  <a16:creationId xmlns:a16="http://schemas.microsoft.com/office/drawing/2014/main" id="{5F625C84-8554-3D3A-1364-549E4E778E01}"/>
                </a:ext>
              </a:extLst>
            </p:cNvPr>
            <p:cNvSpPr txBox="1"/>
            <p:nvPr/>
          </p:nvSpPr>
          <p:spPr>
            <a:xfrm>
              <a:off x="3821528" y="7121834"/>
              <a:ext cx="1066800" cy="246221"/>
            </a:xfrm>
            <a:prstGeom prst="rect">
              <a:avLst/>
            </a:prstGeom>
            <a:solidFill>
              <a:schemeClr val="bg1"/>
            </a:solidFill>
          </p:spPr>
          <p:txBody>
            <a:bodyPr wrap="square" rtlCol="0">
              <a:spAutoFit/>
            </a:bodyPr>
            <a:lstStyle/>
            <a:p>
              <a:r>
                <a:rPr lang="en-US" sz="1000"/>
                <a:t>123456789</a:t>
              </a:r>
            </a:p>
          </p:txBody>
        </p:sp>
        <p:sp>
          <p:nvSpPr>
            <p:cNvPr id="6" name="TextBox 5">
              <a:extLst>
                <a:ext uri="{FF2B5EF4-FFF2-40B4-BE49-F238E27FC236}">
                  <a16:creationId xmlns:a16="http://schemas.microsoft.com/office/drawing/2014/main" id="{C7C73D15-251B-B602-93D7-D11C741A1CD9}"/>
                </a:ext>
              </a:extLst>
            </p:cNvPr>
            <p:cNvSpPr txBox="1"/>
            <p:nvPr/>
          </p:nvSpPr>
          <p:spPr>
            <a:xfrm>
              <a:off x="3821528" y="7426634"/>
              <a:ext cx="1066800" cy="246221"/>
            </a:xfrm>
            <a:prstGeom prst="rect">
              <a:avLst/>
            </a:prstGeom>
            <a:solidFill>
              <a:schemeClr val="bg1"/>
            </a:solidFill>
          </p:spPr>
          <p:txBody>
            <a:bodyPr wrap="square" rtlCol="0">
              <a:spAutoFit/>
            </a:bodyPr>
            <a:lstStyle/>
            <a:p>
              <a:r>
                <a:rPr lang="en-US" sz="1000"/>
                <a:t>123456789</a:t>
              </a:r>
            </a:p>
          </p:txBody>
        </p:sp>
        <p:sp>
          <p:nvSpPr>
            <p:cNvPr id="7" name="TextBox 6">
              <a:extLst>
                <a:ext uri="{FF2B5EF4-FFF2-40B4-BE49-F238E27FC236}">
                  <a16:creationId xmlns:a16="http://schemas.microsoft.com/office/drawing/2014/main" id="{904D1CED-215F-C6CE-2DCB-81439A25DBE9}"/>
                </a:ext>
              </a:extLst>
            </p:cNvPr>
            <p:cNvSpPr txBox="1"/>
            <p:nvPr/>
          </p:nvSpPr>
          <p:spPr>
            <a:xfrm>
              <a:off x="3821528" y="7731434"/>
              <a:ext cx="1066800" cy="246221"/>
            </a:xfrm>
            <a:prstGeom prst="rect">
              <a:avLst/>
            </a:prstGeom>
            <a:solidFill>
              <a:schemeClr val="bg1"/>
            </a:solidFill>
          </p:spPr>
          <p:txBody>
            <a:bodyPr wrap="square" rtlCol="0">
              <a:spAutoFit/>
            </a:bodyPr>
            <a:lstStyle/>
            <a:p>
              <a:r>
                <a:rPr lang="en-US" sz="1000"/>
                <a:t>123456000</a:t>
              </a:r>
            </a:p>
          </p:txBody>
        </p:sp>
        <p:sp>
          <p:nvSpPr>
            <p:cNvPr id="8" name="TextBox 7">
              <a:extLst>
                <a:ext uri="{FF2B5EF4-FFF2-40B4-BE49-F238E27FC236}">
                  <a16:creationId xmlns:a16="http://schemas.microsoft.com/office/drawing/2014/main" id="{156D340B-9A48-E331-A373-2C3D84D6ACFC}"/>
                </a:ext>
              </a:extLst>
            </p:cNvPr>
            <p:cNvSpPr txBox="1"/>
            <p:nvPr/>
          </p:nvSpPr>
          <p:spPr>
            <a:xfrm>
              <a:off x="3821528" y="8048214"/>
              <a:ext cx="1066800" cy="246221"/>
            </a:xfrm>
            <a:prstGeom prst="rect">
              <a:avLst/>
            </a:prstGeom>
            <a:solidFill>
              <a:schemeClr val="bg1"/>
            </a:solidFill>
          </p:spPr>
          <p:txBody>
            <a:bodyPr wrap="square" rtlCol="0">
              <a:spAutoFit/>
            </a:bodyPr>
            <a:lstStyle/>
            <a:p>
              <a:r>
                <a:rPr lang="en-US" sz="1000"/>
                <a:t>123454321</a:t>
              </a:r>
            </a:p>
          </p:txBody>
        </p:sp>
        <p:sp>
          <p:nvSpPr>
            <p:cNvPr id="9" name="TextBox 8">
              <a:extLst>
                <a:ext uri="{FF2B5EF4-FFF2-40B4-BE49-F238E27FC236}">
                  <a16:creationId xmlns:a16="http://schemas.microsoft.com/office/drawing/2014/main" id="{CC8EF3D6-9808-4778-968C-8FF013D59629}"/>
                </a:ext>
              </a:extLst>
            </p:cNvPr>
            <p:cNvSpPr txBox="1"/>
            <p:nvPr/>
          </p:nvSpPr>
          <p:spPr>
            <a:xfrm>
              <a:off x="3821528" y="8492760"/>
              <a:ext cx="1066800" cy="246221"/>
            </a:xfrm>
            <a:prstGeom prst="rect">
              <a:avLst/>
            </a:prstGeom>
            <a:solidFill>
              <a:schemeClr val="bg1"/>
            </a:solidFill>
          </p:spPr>
          <p:txBody>
            <a:bodyPr wrap="square" rtlCol="0">
              <a:spAutoFit/>
            </a:bodyPr>
            <a:lstStyle/>
            <a:p>
              <a:r>
                <a:rPr lang="en-US" sz="1000"/>
                <a:t>123454321</a:t>
              </a:r>
            </a:p>
          </p:txBody>
        </p:sp>
        <p:sp>
          <p:nvSpPr>
            <p:cNvPr id="10" name="TextBox 9">
              <a:extLst>
                <a:ext uri="{FF2B5EF4-FFF2-40B4-BE49-F238E27FC236}">
                  <a16:creationId xmlns:a16="http://schemas.microsoft.com/office/drawing/2014/main" id="{0C5CE924-8818-6149-168D-E369A2744707}"/>
                </a:ext>
              </a:extLst>
            </p:cNvPr>
            <p:cNvSpPr txBox="1"/>
            <p:nvPr/>
          </p:nvSpPr>
          <p:spPr>
            <a:xfrm>
              <a:off x="3821528" y="9013507"/>
              <a:ext cx="1066800" cy="246221"/>
            </a:xfrm>
            <a:prstGeom prst="rect">
              <a:avLst/>
            </a:prstGeom>
            <a:solidFill>
              <a:schemeClr val="bg1"/>
            </a:solidFill>
          </p:spPr>
          <p:txBody>
            <a:bodyPr wrap="square" rtlCol="0">
              <a:spAutoFit/>
            </a:bodyPr>
            <a:lstStyle/>
            <a:p>
              <a:r>
                <a:rPr lang="en-US" sz="1000"/>
                <a:t>1234543222</a:t>
              </a:r>
            </a:p>
          </p:txBody>
        </p:sp>
      </p:grpSp>
      <p:pic>
        <p:nvPicPr>
          <p:cNvPr id="13" name="Picture 12">
            <a:extLst>
              <a:ext uri="{FF2B5EF4-FFF2-40B4-BE49-F238E27FC236}">
                <a16:creationId xmlns:a16="http://schemas.microsoft.com/office/drawing/2014/main" id="{C66E8AE7-89B8-3663-2A2E-3CBBAF9946D1}"/>
              </a:ext>
            </a:extLst>
          </p:cNvPr>
          <p:cNvPicPr>
            <a:picLocks noChangeAspect="1"/>
          </p:cNvPicPr>
          <p:nvPr/>
        </p:nvPicPr>
        <p:blipFill>
          <a:blip r:embed="rId5"/>
          <a:stretch>
            <a:fillRect/>
          </a:stretch>
        </p:blipFill>
        <p:spPr>
          <a:xfrm>
            <a:off x="768164" y="1368367"/>
            <a:ext cx="14413390" cy="7714209"/>
          </a:xfrm>
          <a:prstGeom prst="rect">
            <a:avLst/>
          </a:prstGeom>
          <a:ln w="38100">
            <a:solidFill>
              <a:schemeClr val="tx2"/>
            </a:solidFill>
          </a:ln>
          <a:effectLst>
            <a:glow rad="228600">
              <a:schemeClr val="accent3">
                <a:satMod val="175000"/>
                <a:alpha val="40000"/>
              </a:schemeClr>
            </a:glow>
          </a:effectLst>
        </p:spPr>
      </p:pic>
      <p:sp>
        <p:nvSpPr>
          <p:cNvPr id="16" name="Rectangle 15">
            <a:extLst>
              <a:ext uri="{FF2B5EF4-FFF2-40B4-BE49-F238E27FC236}">
                <a16:creationId xmlns:a16="http://schemas.microsoft.com/office/drawing/2014/main" id="{A265017E-6AF2-EFEF-4860-6289819FC4B9}"/>
              </a:ext>
            </a:extLst>
          </p:cNvPr>
          <p:cNvSpPr/>
          <p:nvPr/>
        </p:nvSpPr>
        <p:spPr>
          <a:xfrm>
            <a:off x="1502227" y="5301343"/>
            <a:ext cx="13530944" cy="3728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7B36B2AA-97EA-39FE-442A-FB2CE50E9AB7}"/>
              </a:ext>
            </a:extLst>
          </p:cNvPr>
          <p:cNvGraphicFramePr>
            <a:graphicFrameLocks noGrp="1"/>
          </p:cNvGraphicFramePr>
          <p:nvPr/>
        </p:nvGraphicFramePr>
        <p:xfrm>
          <a:off x="1556469" y="5259352"/>
          <a:ext cx="13476701" cy="3700560"/>
        </p:xfrm>
        <a:graphic>
          <a:graphicData uri="http://schemas.openxmlformats.org/drawingml/2006/table">
            <a:tbl>
              <a:tblPr firstRow="1" bandRow="1">
                <a:tableStyleId>{D27102A9-8310-4765-A935-A1911B00CA55}</a:tableStyleId>
              </a:tblPr>
              <a:tblGrid>
                <a:gridCol w="1460169">
                  <a:extLst>
                    <a:ext uri="{9D8B030D-6E8A-4147-A177-3AD203B41FA5}">
                      <a16:colId xmlns:a16="http://schemas.microsoft.com/office/drawing/2014/main" val="1181324809"/>
                    </a:ext>
                  </a:extLst>
                </a:gridCol>
                <a:gridCol w="1490048">
                  <a:extLst>
                    <a:ext uri="{9D8B030D-6E8A-4147-A177-3AD203B41FA5}">
                      <a16:colId xmlns:a16="http://schemas.microsoft.com/office/drawing/2014/main" val="265809915"/>
                    </a:ext>
                  </a:extLst>
                </a:gridCol>
                <a:gridCol w="3265714">
                  <a:extLst>
                    <a:ext uri="{9D8B030D-6E8A-4147-A177-3AD203B41FA5}">
                      <a16:colId xmlns:a16="http://schemas.microsoft.com/office/drawing/2014/main" val="3035661314"/>
                    </a:ext>
                  </a:extLst>
                </a:gridCol>
                <a:gridCol w="1600200">
                  <a:extLst>
                    <a:ext uri="{9D8B030D-6E8A-4147-A177-3AD203B41FA5}">
                      <a16:colId xmlns:a16="http://schemas.microsoft.com/office/drawing/2014/main" val="2486729835"/>
                    </a:ext>
                  </a:extLst>
                </a:gridCol>
                <a:gridCol w="4419600">
                  <a:extLst>
                    <a:ext uri="{9D8B030D-6E8A-4147-A177-3AD203B41FA5}">
                      <a16:colId xmlns:a16="http://schemas.microsoft.com/office/drawing/2014/main" val="3297068136"/>
                    </a:ext>
                  </a:extLst>
                </a:gridCol>
                <a:gridCol w="1240970">
                  <a:extLst>
                    <a:ext uri="{9D8B030D-6E8A-4147-A177-3AD203B41FA5}">
                      <a16:colId xmlns:a16="http://schemas.microsoft.com/office/drawing/2014/main" val="3593747754"/>
                    </a:ext>
                  </a:extLst>
                </a:gridCol>
              </a:tblGrid>
              <a:tr h="412243">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74562">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200" b="1"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451413">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428263">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717630">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671332">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sp>
        <p:nvSpPr>
          <p:cNvPr id="26" name="Rectangle 25">
            <a:extLst>
              <a:ext uri="{FF2B5EF4-FFF2-40B4-BE49-F238E27FC236}">
                <a16:creationId xmlns:a16="http://schemas.microsoft.com/office/drawing/2014/main" id="{F950838E-D6E5-C9CC-A321-A4A1C00BB27E}"/>
              </a:ext>
            </a:extLst>
          </p:cNvPr>
          <p:cNvSpPr/>
          <p:nvPr/>
        </p:nvSpPr>
        <p:spPr>
          <a:xfrm>
            <a:off x="6297246" y="2390125"/>
            <a:ext cx="7877908" cy="1176431"/>
          </a:xfrm>
          <a:prstGeom prst="rect">
            <a:avLst/>
          </a:prstGeom>
          <a:ln>
            <a:solidFill>
              <a:schemeClr val="tx2">
                <a:lumMod val="50000"/>
              </a:schemeClr>
            </a:solid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Renewal list is alphabetized.  Search member by ID or name, check renewal year and Save.</a:t>
            </a:r>
          </a:p>
        </p:txBody>
      </p:sp>
      <p:sp>
        <p:nvSpPr>
          <p:cNvPr id="27" name="TextBox 26">
            <a:extLst>
              <a:ext uri="{FF2B5EF4-FFF2-40B4-BE49-F238E27FC236}">
                <a16:creationId xmlns:a16="http://schemas.microsoft.com/office/drawing/2014/main" id="{FABDF667-1390-580E-42E5-AEC1486BE6D3}"/>
              </a:ext>
            </a:extLst>
          </p:cNvPr>
          <p:cNvSpPr txBox="1"/>
          <p:nvPr/>
        </p:nvSpPr>
        <p:spPr>
          <a:xfrm>
            <a:off x="9923636" y="6010948"/>
            <a:ext cx="4114879" cy="1938992"/>
          </a:xfrm>
          <a:prstGeom prst="rect">
            <a:avLst/>
          </a:prstGeom>
          <a:noFill/>
          <a:effectLst>
            <a:glow rad="228600">
              <a:schemeClr val="accent3">
                <a:satMod val="175000"/>
                <a:alpha val="40000"/>
              </a:schemeClr>
            </a:glow>
          </a:effectLst>
          <a:scene3d>
            <a:camera prst="perspectiveContrastingRightFacing"/>
            <a:lightRig rig="threePt" dir="t"/>
          </a:scene3d>
        </p:spPr>
        <p:txBody>
          <a:bodyPr wrap="square" rtlCol="0">
            <a:spAutoFit/>
          </a:bodyPr>
          <a:lstStyle/>
          <a:p>
            <a:r>
              <a:rPr lang="en-US" sz="6000" b="1" dirty="0">
                <a:solidFill>
                  <a:schemeClr val="accent1">
                    <a:lumMod val="75000"/>
                  </a:schemeClr>
                </a:solidFill>
              </a:rPr>
              <a:t>RENEWAL LIST</a:t>
            </a:r>
          </a:p>
        </p:txBody>
      </p:sp>
      <p:pic>
        <p:nvPicPr>
          <p:cNvPr id="11" name="Picture 10">
            <a:extLst>
              <a:ext uri="{FF2B5EF4-FFF2-40B4-BE49-F238E27FC236}">
                <a16:creationId xmlns:a16="http://schemas.microsoft.com/office/drawing/2014/main" id="{8A61EEC4-61B7-4FD0-140B-E9922AA977BF}"/>
              </a:ext>
            </a:extLst>
          </p:cNvPr>
          <p:cNvPicPr>
            <a:picLocks noChangeAspect="1"/>
          </p:cNvPicPr>
          <p:nvPr/>
        </p:nvPicPr>
        <p:blipFill>
          <a:blip r:embed="rId6"/>
          <a:stretch>
            <a:fillRect/>
          </a:stretch>
        </p:blipFill>
        <p:spPr>
          <a:xfrm>
            <a:off x="13820941" y="4168223"/>
            <a:ext cx="1830194" cy="934990"/>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878784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E690D-188B-F699-6BEA-7B0A39E4D3A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7E20F226-4111-C8CF-FF50-D0650B9DC79F}"/>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B806BE24-3040-F300-DF78-DAAEE74F99E5}"/>
              </a:ext>
            </a:extLst>
          </p:cNvPr>
          <p:cNvPicPr>
            <a:picLocks noChangeAspect="1"/>
          </p:cNvPicPr>
          <p:nvPr/>
        </p:nvPicPr>
        <p:blipFill>
          <a:blip r:embed="rId4"/>
          <a:stretch>
            <a:fillRect/>
          </a:stretch>
        </p:blipFill>
        <p:spPr>
          <a:xfrm>
            <a:off x="3371850" y="169442"/>
            <a:ext cx="10337006" cy="9184107"/>
          </a:xfrm>
          <a:prstGeom prst="rect">
            <a:avLst/>
          </a:prstGeom>
        </p:spPr>
      </p:pic>
      <p:sp>
        <p:nvSpPr>
          <p:cNvPr id="12" name="Rectangle: Rounded Corners 11">
            <a:extLst>
              <a:ext uri="{FF2B5EF4-FFF2-40B4-BE49-F238E27FC236}">
                <a16:creationId xmlns:a16="http://schemas.microsoft.com/office/drawing/2014/main" id="{850D5094-1323-B728-BBFA-BADC694ABDEE}"/>
              </a:ext>
            </a:extLst>
          </p:cNvPr>
          <p:cNvSpPr/>
          <p:nvPr/>
        </p:nvSpPr>
        <p:spPr>
          <a:xfrm>
            <a:off x="4541190" y="107607"/>
            <a:ext cx="907110" cy="38626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EEF645-D040-92BF-93A9-CD976D6E6C80}"/>
              </a:ext>
            </a:extLst>
          </p:cNvPr>
          <p:cNvSpPr/>
          <p:nvPr/>
        </p:nvSpPr>
        <p:spPr>
          <a:xfrm>
            <a:off x="3955174" y="6840511"/>
            <a:ext cx="9753682" cy="2513037"/>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02AA56C-0E38-9DDB-0A1E-04213F50454D}"/>
              </a:ext>
            </a:extLst>
          </p:cNvPr>
          <p:cNvGraphicFramePr>
            <a:graphicFrameLocks noGrp="1"/>
          </p:cNvGraphicFramePr>
          <p:nvPr/>
        </p:nvGraphicFramePr>
        <p:xfrm>
          <a:off x="3955174" y="6840510"/>
          <a:ext cx="9472900" cy="2793861"/>
        </p:xfrm>
        <a:graphic>
          <a:graphicData uri="http://schemas.openxmlformats.org/drawingml/2006/table">
            <a:tbl>
              <a:tblPr firstRow="1" bandRow="1">
                <a:tableStyleId>{D27102A9-8310-4765-A935-A1911B00CA55}</a:tableStyleId>
              </a:tblPr>
              <a:tblGrid>
                <a:gridCol w="885969">
                  <a:extLst>
                    <a:ext uri="{9D8B030D-6E8A-4147-A177-3AD203B41FA5}">
                      <a16:colId xmlns:a16="http://schemas.microsoft.com/office/drawing/2014/main" val="1181324809"/>
                    </a:ext>
                  </a:extLst>
                </a:gridCol>
                <a:gridCol w="1287333">
                  <a:extLst>
                    <a:ext uri="{9D8B030D-6E8A-4147-A177-3AD203B41FA5}">
                      <a16:colId xmlns:a16="http://schemas.microsoft.com/office/drawing/2014/main" val="265809915"/>
                    </a:ext>
                  </a:extLst>
                </a:gridCol>
                <a:gridCol w="2104327">
                  <a:extLst>
                    <a:ext uri="{9D8B030D-6E8A-4147-A177-3AD203B41FA5}">
                      <a16:colId xmlns:a16="http://schemas.microsoft.com/office/drawing/2014/main" val="3035661314"/>
                    </a:ext>
                  </a:extLst>
                </a:gridCol>
                <a:gridCol w="1032600">
                  <a:extLst>
                    <a:ext uri="{9D8B030D-6E8A-4147-A177-3AD203B41FA5}">
                      <a16:colId xmlns:a16="http://schemas.microsoft.com/office/drawing/2014/main" val="2486729835"/>
                    </a:ext>
                  </a:extLst>
                </a:gridCol>
                <a:gridCol w="2853969">
                  <a:extLst>
                    <a:ext uri="{9D8B030D-6E8A-4147-A177-3AD203B41FA5}">
                      <a16:colId xmlns:a16="http://schemas.microsoft.com/office/drawing/2014/main" val="3297068136"/>
                    </a:ext>
                  </a:extLst>
                </a:gridCol>
                <a:gridCol w="1308702">
                  <a:extLst>
                    <a:ext uri="{9D8B030D-6E8A-4147-A177-3AD203B41FA5}">
                      <a16:colId xmlns:a16="http://schemas.microsoft.com/office/drawing/2014/main" val="3593747754"/>
                    </a:ext>
                  </a:extLst>
                </a:gridCol>
              </a:tblGrid>
              <a:tr h="253710">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289560">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35280">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50" b="0" i="0" u="none" strike="noStrike" dirty="0">
                          <a:effectLst/>
                          <a:latin typeface="Arial" panose="020B0604020202020204" pitchFamily="34" charset="0"/>
                        </a:rPr>
                        <a:t>Email</a:t>
                      </a:r>
                      <a:endParaRPr lang="en-US" sz="105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297180">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462987">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439838">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346855">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446624830"/>
                  </a:ext>
                </a:extLst>
              </a:tr>
              <a:tr h="368451">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05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05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050" b="0" i="0" u="none" strike="noStrike" kern="1200" dirty="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endParaRPr lang="en-US" sz="1050" b="1"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pic>
        <p:nvPicPr>
          <p:cNvPr id="5" name="Picture 4">
            <a:extLst>
              <a:ext uri="{FF2B5EF4-FFF2-40B4-BE49-F238E27FC236}">
                <a16:creationId xmlns:a16="http://schemas.microsoft.com/office/drawing/2014/main" id="{122064DF-3276-1984-0CFA-D7BC1A62F24D}"/>
              </a:ext>
            </a:extLst>
          </p:cNvPr>
          <p:cNvPicPr>
            <a:picLocks noChangeAspect="1"/>
          </p:cNvPicPr>
          <p:nvPr/>
        </p:nvPicPr>
        <p:blipFill>
          <a:blip r:embed="rId5"/>
          <a:stretch>
            <a:fillRect/>
          </a:stretch>
        </p:blipFill>
        <p:spPr>
          <a:xfrm>
            <a:off x="3593320" y="1090540"/>
            <a:ext cx="2802849" cy="422540"/>
          </a:xfrm>
          <a:prstGeom prst="rect">
            <a:avLst/>
          </a:prstGeom>
        </p:spPr>
      </p:pic>
      <p:sp>
        <p:nvSpPr>
          <p:cNvPr id="6" name="TextBox 5">
            <a:extLst>
              <a:ext uri="{FF2B5EF4-FFF2-40B4-BE49-F238E27FC236}">
                <a16:creationId xmlns:a16="http://schemas.microsoft.com/office/drawing/2014/main" id="{421E46CD-3D6B-C76D-C110-AFEE3EFD908C}"/>
              </a:ext>
            </a:extLst>
          </p:cNvPr>
          <p:cNvSpPr txBox="1"/>
          <p:nvPr/>
        </p:nvSpPr>
        <p:spPr>
          <a:xfrm>
            <a:off x="-416514" y="7080806"/>
            <a:ext cx="5411258" cy="1938992"/>
          </a:xfrm>
          <a:prstGeom prst="rect">
            <a:avLst/>
          </a:prstGeom>
          <a:noFill/>
          <a:effectLst>
            <a:glow rad="228600">
              <a:schemeClr val="accent3">
                <a:satMod val="175000"/>
                <a:alpha val="40000"/>
              </a:schemeClr>
            </a:glow>
          </a:effectLst>
          <a:scene3d>
            <a:camera prst="perspectiveContrastingRightFacing"/>
            <a:lightRig rig="threePt" dir="t"/>
          </a:scene3d>
        </p:spPr>
        <p:txBody>
          <a:bodyPr wrap="square" rtlCol="0">
            <a:spAutoFit/>
          </a:bodyPr>
          <a:lstStyle/>
          <a:p>
            <a:r>
              <a:rPr lang="en-US" sz="6000" b="1" dirty="0">
                <a:solidFill>
                  <a:schemeClr val="accent1">
                    <a:lumMod val="75000"/>
                  </a:schemeClr>
                </a:solidFill>
              </a:rPr>
              <a:t>RENEWAL LIST</a:t>
            </a:r>
          </a:p>
        </p:txBody>
      </p:sp>
      <p:sp>
        <p:nvSpPr>
          <p:cNvPr id="4" name="Rectangle 3">
            <a:extLst>
              <a:ext uri="{FF2B5EF4-FFF2-40B4-BE49-F238E27FC236}">
                <a16:creationId xmlns:a16="http://schemas.microsoft.com/office/drawing/2014/main" id="{DFA959B9-DCA7-D8FA-1D85-CD8850A848AE}"/>
              </a:ext>
            </a:extLst>
          </p:cNvPr>
          <p:cNvSpPr/>
          <p:nvPr/>
        </p:nvSpPr>
        <p:spPr>
          <a:xfrm>
            <a:off x="3244224" y="9277710"/>
            <a:ext cx="10337005" cy="4758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847BBB0-8F4C-65B5-0D4F-05A93114D0E9}"/>
              </a:ext>
            </a:extLst>
          </p:cNvPr>
          <p:cNvGrpSpPr/>
          <p:nvPr/>
        </p:nvGrpSpPr>
        <p:grpSpPr>
          <a:xfrm>
            <a:off x="3182298" y="1770426"/>
            <a:ext cx="11018651" cy="4262905"/>
            <a:chOff x="3182298" y="1770426"/>
            <a:chExt cx="11018651" cy="4262905"/>
          </a:xfrm>
        </p:grpSpPr>
        <p:pic>
          <p:nvPicPr>
            <p:cNvPr id="11" name="Picture 10">
              <a:extLst>
                <a:ext uri="{FF2B5EF4-FFF2-40B4-BE49-F238E27FC236}">
                  <a16:creationId xmlns:a16="http://schemas.microsoft.com/office/drawing/2014/main" id="{34C02CB0-281D-CD88-5FDF-2A0CB28E24D5}"/>
                </a:ext>
              </a:extLst>
            </p:cNvPr>
            <p:cNvPicPr>
              <a:picLocks noChangeAspect="1"/>
            </p:cNvPicPr>
            <p:nvPr/>
          </p:nvPicPr>
          <p:blipFill>
            <a:blip r:embed="rId6"/>
            <a:stretch>
              <a:fillRect/>
            </a:stretch>
          </p:blipFill>
          <p:spPr>
            <a:xfrm>
              <a:off x="3182298" y="1770426"/>
              <a:ext cx="11018651" cy="4262905"/>
            </a:xfrm>
            <a:prstGeom prst="rect">
              <a:avLst/>
            </a:prstGeom>
            <a:ln w="28575">
              <a:solidFill>
                <a:schemeClr val="accent1"/>
              </a:solidFill>
            </a:ln>
            <a:effectLst>
              <a:glow rad="228600">
                <a:schemeClr val="accent5">
                  <a:satMod val="175000"/>
                  <a:alpha val="40000"/>
                </a:schemeClr>
              </a:glow>
            </a:effectLst>
          </p:spPr>
        </p:pic>
        <p:sp>
          <p:nvSpPr>
            <p:cNvPr id="13" name="TextBox 12">
              <a:extLst>
                <a:ext uri="{FF2B5EF4-FFF2-40B4-BE49-F238E27FC236}">
                  <a16:creationId xmlns:a16="http://schemas.microsoft.com/office/drawing/2014/main" id="{D20E8C31-5685-2DEC-9036-69DCE89E0322}"/>
                </a:ext>
              </a:extLst>
            </p:cNvPr>
            <p:cNvSpPr txBox="1"/>
            <p:nvPr/>
          </p:nvSpPr>
          <p:spPr>
            <a:xfrm>
              <a:off x="5744235" y="3424824"/>
              <a:ext cx="2796118" cy="954107"/>
            </a:xfrm>
            <a:prstGeom prst="rect">
              <a:avLst/>
            </a:prstGeom>
            <a:noFill/>
          </p:spPr>
          <p:txBody>
            <a:bodyPr wrap="square" rtlCol="0">
              <a:spAutoFit/>
            </a:bodyPr>
            <a:lstStyle/>
            <a:p>
              <a:r>
                <a:rPr lang="en-US" sz="2800" b="1" dirty="0">
                  <a:solidFill>
                    <a:schemeClr val="accent1"/>
                  </a:solidFill>
                </a:rPr>
                <a:t>Transmittal Summary</a:t>
              </a:r>
            </a:p>
          </p:txBody>
        </p:sp>
      </p:grpSp>
    </p:spTree>
    <p:custDataLst>
      <p:tags r:id="rId1"/>
    </p:custDataLst>
    <p:extLst>
      <p:ext uri="{BB962C8B-B14F-4D97-AF65-F5344CB8AC3E}">
        <p14:creationId xmlns:p14="http://schemas.microsoft.com/office/powerpoint/2010/main" val="12907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9F6C-901C-43AE-6B42-73DC3D3C4C4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8BCEF17-F2CC-07F0-D87D-A87DA870FE8B}"/>
              </a:ext>
            </a:extLst>
          </p:cNvPr>
          <p:cNvGrpSpPr/>
          <p:nvPr/>
        </p:nvGrpSpPr>
        <p:grpSpPr>
          <a:xfrm>
            <a:off x="680338" y="300739"/>
            <a:ext cx="9555862" cy="8728961"/>
            <a:chOff x="3371850" y="169442"/>
            <a:chExt cx="10337006" cy="9184107"/>
          </a:xfrm>
        </p:grpSpPr>
        <p:pic>
          <p:nvPicPr>
            <p:cNvPr id="3" name="Picture 2">
              <a:extLst>
                <a:ext uri="{FF2B5EF4-FFF2-40B4-BE49-F238E27FC236}">
                  <a16:creationId xmlns:a16="http://schemas.microsoft.com/office/drawing/2014/main" id="{5BFC48DC-AF66-FA6D-CC96-7936C3459C17}"/>
                </a:ext>
              </a:extLst>
            </p:cNvPr>
            <p:cNvPicPr>
              <a:picLocks noChangeAspect="1"/>
            </p:cNvPicPr>
            <p:nvPr/>
          </p:nvPicPr>
          <p:blipFill>
            <a:blip r:embed="rId4"/>
            <a:stretch>
              <a:fillRect/>
            </a:stretch>
          </p:blipFill>
          <p:spPr>
            <a:xfrm>
              <a:off x="3371850" y="169442"/>
              <a:ext cx="10337006" cy="9184107"/>
            </a:xfrm>
            <a:prstGeom prst="rect">
              <a:avLst/>
            </a:prstGeom>
          </p:spPr>
        </p:pic>
        <p:sp>
          <p:nvSpPr>
            <p:cNvPr id="4" name="TextBox 3">
              <a:extLst>
                <a:ext uri="{FF2B5EF4-FFF2-40B4-BE49-F238E27FC236}">
                  <a16:creationId xmlns:a16="http://schemas.microsoft.com/office/drawing/2014/main" id="{264C3536-4300-F75B-01B0-411A403249D2}"/>
                </a:ext>
              </a:extLst>
            </p:cNvPr>
            <p:cNvSpPr txBox="1"/>
            <p:nvPr/>
          </p:nvSpPr>
          <p:spPr>
            <a:xfrm>
              <a:off x="3821528" y="6817034"/>
              <a:ext cx="1066800" cy="246221"/>
            </a:xfrm>
            <a:prstGeom prst="rect">
              <a:avLst/>
            </a:prstGeom>
            <a:solidFill>
              <a:schemeClr val="bg1"/>
            </a:solidFill>
          </p:spPr>
          <p:txBody>
            <a:bodyPr wrap="square" rtlCol="0">
              <a:spAutoFit/>
            </a:bodyPr>
            <a:lstStyle/>
            <a:p>
              <a:r>
                <a:rPr lang="en-US" sz="1000"/>
                <a:t>123456789</a:t>
              </a:r>
            </a:p>
          </p:txBody>
        </p:sp>
        <p:sp>
          <p:nvSpPr>
            <p:cNvPr id="5" name="TextBox 4">
              <a:extLst>
                <a:ext uri="{FF2B5EF4-FFF2-40B4-BE49-F238E27FC236}">
                  <a16:creationId xmlns:a16="http://schemas.microsoft.com/office/drawing/2014/main" id="{A9C253B0-BD2C-C725-C993-EF80ECD290A3}"/>
                </a:ext>
              </a:extLst>
            </p:cNvPr>
            <p:cNvSpPr txBox="1"/>
            <p:nvPr/>
          </p:nvSpPr>
          <p:spPr>
            <a:xfrm>
              <a:off x="3821528" y="7121834"/>
              <a:ext cx="1066800" cy="246221"/>
            </a:xfrm>
            <a:prstGeom prst="rect">
              <a:avLst/>
            </a:prstGeom>
            <a:solidFill>
              <a:schemeClr val="bg1"/>
            </a:solidFill>
          </p:spPr>
          <p:txBody>
            <a:bodyPr wrap="square" rtlCol="0">
              <a:spAutoFit/>
            </a:bodyPr>
            <a:lstStyle/>
            <a:p>
              <a:r>
                <a:rPr lang="en-US" sz="1000"/>
                <a:t>123456789</a:t>
              </a:r>
            </a:p>
          </p:txBody>
        </p:sp>
        <p:sp>
          <p:nvSpPr>
            <p:cNvPr id="6" name="TextBox 5">
              <a:extLst>
                <a:ext uri="{FF2B5EF4-FFF2-40B4-BE49-F238E27FC236}">
                  <a16:creationId xmlns:a16="http://schemas.microsoft.com/office/drawing/2014/main" id="{267C6124-7DFC-888B-3078-94C839A481E4}"/>
                </a:ext>
              </a:extLst>
            </p:cNvPr>
            <p:cNvSpPr txBox="1"/>
            <p:nvPr/>
          </p:nvSpPr>
          <p:spPr>
            <a:xfrm>
              <a:off x="3821528" y="7426634"/>
              <a:ext cx="1066800" cy="246221"/>
            </a:xfrm>
            <a:prstGeom prst="rect">
              <a:avLst/>
            </a:prstGeom>
            <a:solidFill>
              <a:schemeClr val="bg1"/>
            </a:solidFill>
          </p:spPr>
          <p:txBody>
            <a:bodyPr wrap="square" rtlCol="0">
              <a:spAutoFit/>
            </a:bodyPr>
            <a:lstStyle/>
            <a:p>
              <a:r>
                <a:rPr lang="en-US" sz="1000"/>
                <a:t>123456789</a:t>
              </a:r>
            </a:p>
          </p:txBody>
        </p:sp>
        <p:sp>
          <p:nvSpPr>
            <p:cNvPr id="7" name="TextBox 6">
              <a:extLst>
                <a:ext uri="{FF2B5EF4-FFF2-40B4-BE49-F238E27FC236}">
                  <a16:creationId xmlns:a16="http://schemas.microsoft.com/office/drawing/2014/main" id="{392F9B08-AB91-0A0F-6608-37F3C9D41227}"/>
                </a:ext>
              </a:extLst>
            </p:cNvPr>
            <p:cNvSpPr txBox="1"/>
            <p:nvPr/>
          </p:nvSpPr>
          <p:spPr>
            <a:xfrm>
              <a:off x="3821528" y="7731434"/>
              <a:ext cx="1066800" cy="246221"/>
            </a:xfrm>
            <a:prstGeom prst="rect">
              <a:avLst/>
            </a:prstGeom>
            <a:solidFill>
              <a:schemeClr val="bg1"/>
            </a:solidFill>
          </p:spPr>
          <p:txBody>
            <a:bodyPr wrap="square" rtlCol="0">
              <a:spAutoFit/>
            </a:bodyPr>
            <a:lstStyle/>
            <a:p>
              <a:r>
                <a:rPr lang="en-US" sz="1000"/>
                <a:t>123456000</a:t>
              </a:r>
            </a:p>
          </p:txBody>
        </p:sp>
        <p:sp>
          <p:nvSpPr>
            <p:cNvPr id="8" name="TextBox 7">
              <a:extLst>
                <a:ext uri="{FF2B5EF4-FFF2-40B4-BE49-F238E27FC236}">
                  <a16:creationId xmlns:a16="http://schemas.microsoft.com/office/drawing/2014/main" id="{D3595F5A-3F74-5928-9A73-CE9230E5684E}"/>
                </a:ext>
              </a:extLst>
            </p:cNvPr>
            <p:cNvSpPr txBox="1"/>
            <p:nvPr/>
          </p:nvSpPr>
          <p:spPr>
            <a:xfrm>
              <a:off x="3821528" y="8048214"/>
              <a:ext cx="1066800" cy="246221"/>
            </a:xfrm>
            <a:prstGeom prst="rect">
              <a:avLst/>
            </a:prstGeom>
            <a:solidFill>
              <a:schemeClr val="bg1"/>
            </a:solidFill>
          </p:spPr>
          <p:txBody>
            <a:bodyPr wrap="square" rtlCol="0">
              <a:spAutoFit/>
            </a:bodyPr>
            <a:lstStyle/>
            <a:p>
              <a:r>
                <a:rPr lang="en-US" sz="1000"/>
                <a:t>123454321</a:t>
              </a:r>
            </a:p>
          </p:txBody>
        </p:sp>
        <p:sp>
          <p:nvSpPr>
            <p:cNvPr id="9" name="TextBox 8">
              <a:extLst>
                <a:ext uri="{FF2B5EF4-FFF2-40B4-BE49-F238E27FC236}">
                  <a16:creationId xmlns:a16="http://schemas.microsoft.com/office/drawing/2014/main" id="{E5C1387F-F3D4-45ED-EAC9-AF85DCD57F5C}"/>
                </a:ext>
              </a:extLst>
            </p:cNvPr>
            <p:cNvSpPr txBox="1"/>
            <p:nvPr/>
          </p:nvSpPr>
          <p:spPr>
            <a:xfrm>
              <a:off x="3821528" y="8492760"/>
              <a:ext cx="1066800" cy="246221"/>
            </a:xfrm>
            <a:prstGeom prst="rect">
              <a:avLst/>
            </a:prstGeom>
            <a:solidFill>
              <a:schemeClr val="bg1"/>
            </a:solidFill>
          </p:spPr>
          <p:txBody>
            <a:bodyPr wrap="square" rtlCol="0">
              <a:spAutoFit/>
            </a:bodyPr>
            <a:lstStyle/>
            <a:p>
              <a:r>
                <a:rPr lang="en-US" sz="1000"/>
                <a:t>123454321</a:t>
              </a:r>
            </a:p>
          </p:txBody>
        </p:sp>
        <p:sp>
          <p:nvSpPr>
            <p:cNvPr id="10" name="TextBox 9">
              <a:extLst>
                <a:ext uri="{FF2B5EF4-FFF2-40B4-BE49-F238E27FC236}">
                  <a16:creationId xmlns:a16="http://schemas.microsoft.com/office/drawing/2014/main" id="{01BE8CF8-9FA7-072E-318D-2357D1F4D66B}"/>
                </a:ext>
              </a:extLst>
            </p:cNvPr>
            <p:cNvSpPr txBox="1"/>
            <p:nvPr/>
          </p:nvSpPr>
          <p:spPr>
            <a:xfrm>
              <a:off x="3821528" y="9013507"/>
              <a:ext cx="1066800" cy="246221"/>
            </a:xfrm>
            <a:prstGeom prst="rect">
              <a:avLst/>
            </a:prstGeom>
            <a:solidFill>
              <a:schemeClr val="bg1"/>
            </a:solidFill>
          </p:spPr>
          <p:txBody>
            <a:bodyPr wrap="square" rtlCol="0">
              <a:spAutoFit/>
            </a:bodyPr>
            <a:lstStyle/>
            <a:p>
              <a:r>
                <a:rPr lang="en-US" sz="1000"/>
                <a:t>1234543222</a:t>
              </a:r>
            </a:p>
          </p:txBody>
        </p:sp>
      </p:grpSp>
      <p:pic>
        <p:nvPicPr>
          <p:cNvPr id="13" name="Picture 12">
            <a:extLst>
              <a:ext uri="{FF2B5EF4-FFF2-40B4-BE49-F238E27FC236}">
                <a16:creationId xmlns:a16="http://schemas.microsoft.com/office/drawing/2014/main" id="{9D48390E-9566-556A-1E3C-0BB832413BED}"/>
              </a:ext>
            </a:extLst>
          </p:cNvPr>
          <p:cNvPicPr>
            <a:picLocks noChangeAspect="1"/>
          </p:cNvPicPr>
          <p:nvPr/>
        </p:nvPicPr>
        <p:blipFill>
          <a:blip r:embed="rId5"/>
          <a:stretch>
            <a:fillRect/>
          </a:stretch>
        </p:blipFill>
        <p:spPr>
          <a:xfrm>
            <a:off x="768164" y="1368367"/>
            <a:ext cx="14413390" cy="7714209"/>
          </a:xfrm>
          <a:prstGeom prst="rect">
            <a:avLst/>
          </a:prstGeom>
          <a:ln w="38100">
            <a:solidFill>
              <a:schemeClr val="tx2">
                <a:lumMod val="60000"/>
                <a:lumOff val="40000"/>
              </a:schemeClr>
            </a:solidFill>
          </a:ln>
          <a:effectLst>
            <a:glow rad="228600">
              <a:schemeClr val="accent3">
                <a:satMod val="175000"/>
                <a:alpha val="40000"/>
              </a:schemeClr>
            </a:glow>
          </a:effectLst>
        </p:spPr>
      </p:pic>
      <p:sp>
        <p:nvSpPr>
          <p:cNvPr id="16" name="Rectangle 15">
            <a:extLst>
              <a:ext uri="{FF2B5EF4-FFF2-40B4-BE49-F238E27FC236}">
                <a16:creationId xmlns:a16="http://schemas.microsoft.com/office/drawing/2014/main" id="{ECB628A4-B6A4-6B9D-3BB8-74200F3009D2}"/>
              </a:ext>
            </a:extLst>
          </p:cNvPr>
          <p:cNvSpPr/>
          <p:nvPr/>
        </p:nvSpPr>
        <p:spPr>
          <a:xfrm>
            <a:off x="1502227" y="5301343"/>
            <a:ext cx="13530944" cy="3728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7F8AE982-1B63-46BE-0E3C-153E2D2D8612}"/>
              </a:ext>
            </a:extLst>
          </p:cNvPr>
          <p:cNvGraphicFramePr>
            <a:graphicFrameLocks noGrp="1"/>
          </p:cNvGraphicFramePr>
          <p:nvPr/>
        </p:nvGraphicFramePr>
        <p:xfrm>
          <a:off x="1556469" y="5259353"/>
          <a:ext cx="13476701" cy="3782924"/>
        </p:xfrm>
        <a:graphic>
          <a:graphicData uri="http://schemas.openxmlformats.org/drawingml/2006/table">
            <a:tbl>
              <a:tblPr firstRow="1" bandRow="1">
                <a:tableStyleId>{D27102A9-8310-4765-A935-A1911B00CA55}</a:tableStyleId>
              </a:tblPr>
              <a:tblGrid>
                <a:gridCol w="1460169">
                  <a:extLst>
                    <a:ext uri="{9D8B030D-6E8A-4147-A177-3AD203B41FA5}">
                      <a16:colId xmlns:a16="http://schemas.microsoft.com/office/drawing/2014/main" val="1181324809"/>
                    </a:ext>
                  </a:extLst>
                </a:gridCol>
                <a:gridCol w="1490048">
                  <a:extLst>
                    <a:ext uri="{9D8B030D-6E8A-4147-A177-3AD203B41FA5}">
                      <a16:colId xmlns:a16="http://schemas.microsoft.com/office/drawing/2014/main" val="265809915"/>
                    </a:ext>
                  </a:extLst>
                </a:gridCol>
                <a:gridCol w="3265714">
                  <a:extLst>
                    <a:ext uri="{9D8B030D-6E8A-4147-A177-3AD203B41FA5}">
                      <a16:colId xmlns:a16="http://schemas.microsoft.com/office/drawing/2014/main" val="3035661314"/>
                    </a:ext>
                  </a:extLst>
                </a:gridCol>
                <a:gridCol w="1600200">
                  <a:extLst>
                    <a:ext uri="{9D8B030D-6E8A-4147-A177-3AD203B41FA5}">
                      <a16:colId xmlns:a16="http://schemas.microsoft.com/office/drawing/2014/main" val="2486729835"/>
                    </a:ext>
                  </a:extLst>
                </a:gridCol>
                <a:gridCol w="4419600">
                  <a:extLst>
                    <a:ext uri="{9D8B030D-6E8A-4147-A177-3AD203B41FA5}">
                      <a16:colId xmlns:a16="http://schemas.microsoft.com/office/drawing/2014/main" val="3297068136"/>
                    </a:ext>
                  </a:extLst>
                </a:gridCol>
                <a:gridCol w="1240970">
                  <a:extLst>
                    <a:ext uri="{9D8B030D-6E8A-4147-A177-3AD203B41FA5}">
                      <a16:colId xmlns:a16="http://schemas.microsoft.com/office/drawing/2014/main" val="3593747754"/>
                    </a:ext>
                  </a:extLst>
                </a:gridCol>
              </a:tblGrid>
              <a:tr h="411202">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14400">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200" b="1"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407780">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467751">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62310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20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634034">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824655">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sp>
        <p:nvSpPr>
          <p:cNvPr id="22" name="Arrow: Down 21">
            <a:extLst>
              <a:ext uri="{FF2B5EF4-FFF2-40B4-BE49-F238E27FC236}">
                <a16:creationId xmlns:a16="http://schemas.microsoft.com/office/drawing/2014/main" id="{A4B50E32-9138-B98F-F13C-EDCB6A1F759C}"/>
              </a:ext>
            </a:extLst>
          </p:cNvPr>
          <p:cNvSpPr/>
          <p:nvPr/>
        </p:nvSpPr>
        <p:spPr>
          <a:xfrm>
            <a:off x="10958000" y="222872"/>
            <a:ext cx="831164" cy="88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33C0EC5-5B49-D431-B451-1D9A5CD78583}"/>
              </a:ext>
            </a:extLst>
          </p:cNvPr>
          <p:cNvSpPr txBox="1"/>
          <p:nvPr/>
        </p:nvSpPr>
        <p:spPr>
          <a:xfrm>
            <a:off x="10499388" y="1477616"/>
            <a:ext cx="2002220" cy="338554"/>
          </a:xfrm>
          <a:prstGeom prst="rect">
            <a:avLst/>
          </a:prstGeom>
          <a:solidFill>
            <a:srgbClr val="F7F7F7"/>
          </a:solidFill>
          <a:ln w="57150">
            <a:solidFill>
              <a:srgbClr val="FFC000"/>
            </a:solidFill>
          </a:ln>
        </p:spPr>
        <p:txBody>
          <a:bodyPr wrap="square" rtlCol="0">
            <a:spAutoFit/>
          </a:bodyPr>
          <a:lstStyle/>
          <a:p>
            <a:pPr algn="l"/>
            <a:r>
              <a:rPr lang="en-US" dirty="0"/>
              <a:t>123456785</a:t>
            </a:r>
          </a:p>
        </p:txBody>
      </p:sp>
      <p:grpSp>
        <p:nvGrpSpPr>
          <p:cNvPr id="25" name="Group 24">
            <a:extLst>
              <a:ext uri="{FF2B5EF4-FFF2-40B4-BE49-F238E27FC236}">
                <a16:creationId xmlns:a16="http://schemas.microsoft.com/office/drawing/2014/main" id="{793EE551-B47C-2381-C91A-7CD5AB11414B}"/>
              </a:ext>
            </a:extLst>
          </p:cNvPr>
          <p:cNvGrpSpPr/>
          <p:nvPr/>
        </p:nvGrpSpPr>
        <p:grpSpPr>
          <a:xfrm>
            <a:off x="768164" y="3651257"/>
            <a:ext cx="14413390" cy="5431319"/>
            <a:chOff x="6128084" y="2015894"/>
            <a:chExt cx="14413390" cy="5182386"/>
          </a:xfrm>
        </p:grpSpPr>
        <p:sp>
          <p:nvSpPr>
            <p:cNvPr id="24" name="Rectangle 23">
              <a:extLst>
                <a:ext uri="{FF2B5EF4-FFF2-40B4-BE49-F238E27FC236}">
                  <a16:creationId xmlns:a16="http://schemas.microsoft.com/office/drawing/2014/main" id="{A135E717-A752-7EFA-2718-F4ED5AC9FDC8}"/>
                </a:ext>
              </a:extLst>
            </p:cNvPr>
            <p:cNvSpPr/>
            <p:nvPr/>
          </p:nvSpPr>
          <p:spPr>
            <a:xfrm>
              <a:off x="6128084" y="2015894"/>
              <a:ext cx="14413390" cy="518238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21EE9C0-614D-79BE-2AB9-70583135056A}"/>
                </a:ext>
              </a:extLst>
            </p:cNvPr>
            <p:cNvGrpSpPr/>
            <p:nvPr/>
          </p:nvGrpSpPr>
          <p:grpSpPr>
            <a:xfrm>
              <a:off x="6351693" y="2362669"/>
              <a:ext cx="13962567" cy="4550416"/>
              <a:chOff x="3332039" y="785722"/>
              <a:chExt cx="11430991" cy="3254022"/>
            </a:xfrm>
          </p:grpSpPr>
          <p:pic>
            <p:nvPicPr>
              <p:cNvPr id="17" name="Picture 16">
                <a:extLst>
                  <a:ext uri="{FF2B5EF4-FFF2-40B4-BE49-F238E27FC236}">
                    <a16:creationId xmlns:a16="http://schemas.microsoft.com/office/drawing/2014/main" id="{28EAC7AF-229D-E48C-6408-AD97A1792C27}"/>
                  </a:ext>
                </a:extLst>
              </p:cNvPr>
              <p:cNvPicPr>
                <a:picLocks noChangeAspect="1"/>
              </p:cNvPicPr>
              <p:nvPr/>
            </p:nvPicPr>
            <p:blipFill>
              <a:blip r:embed="rId6"/>
              <a:stretch>
                <a:fillRect/>
              </a:stretch>
            </p:blipFill>
            <p:spPr>
              <a:xfrm>
                <a:off x="3332039" y="785722"/>
                <a:ext cx="11430991" cy="3254022"/>
              </a:xfrm>
              <a:prstGeom prst="rect">
                <a:avLst/>
              </a:prstGeom>
            </p:spPr>
          </p:pic>
          <p:sp>
            <p:nvSpPr>
              <p:cNvPr id="18" name="TextBox 17">
                <a:extLst>
                  <a:ext uri="{FF2B5EF4-FFF2-40B4-BE49-F238E27FC236}">
                    <a16:creationId xmlns:a16="http://schemas.microsoft.com/office/drawing/2014/main" id="{591F8B14-7939-34FC-DFDB-5E4EC6A4A9A1}"/>
                  </a:ext>
                </a:extLst>
              </p:cNvPr>
              <p:cNvSpPr txBox="1"/>
              <p:nvPr/>
            </p:nvSpPr>
            <p:spPr>
              <a:xfrm>
                <a:off x="3469042" y="985238"/>
                <a:ext cx="9011633" cy="231005"/>
              </a:xfrm>
              <a:prstGeom prst="rect">
                <a:avLst/>
              </a:prstGeom>
              <a:solidFill>
                <a:srgbClr val="FFFFCC"/>
              </a:solidFill>
            </p:spPr>
            <p:txBody>
              <a:bodyPr wrap="square" rtlCol="0">
                <a:spAutoFit/>
              </a:bodyPr>
              <a:lstStyle/>
              <a:p>
                <a:pPr algn="l"/>
                <a:r>
                  <a:rPr lang="en-US">
                    <a:solidFill>
                      <a:srgbClr val="FF0000"/>
                    </a:solidFill>
                  </a:rPr>
                  <a:t>Last Member Id 123456785  Scanned and Saved in transmittal.</a:t>
                </a:r>
              </a:p>
            </p:txBody>
          </p:sp>
          <p:sp>
            <p:nvSpPr>
              <p:cNvPr id="20" name="TextBox 19">
                <a:extLst>
                  <a:ext uri="{FF2B5EF4-FFF2-40B4-BE49-F238E27FC236}">
                    <a16:creationId xmlns:a16="http://schemas.microsoft.com/office/drawing/2014/main" id="{30DECFAF-032D-52AA-F4DF-5161C1F4FC7C}"/>
                  </a:ext>
                </a:extLst>
              </p:cNvPr>
              <p:cNvSpPr txBox="1"/>
              <p:nvPr/>
            </p:nvSpPr>
            <p:spPr>
              <a:xfrm>
                <a:off x="3942367" y="2575588"/>
                <a:ext cx="10820663" cy="210005"/>
              </a:xfrm>
              <a:prstGeom prst="rect">
                <a:avLst/>
              </a:prstGeom>
              <a:solidFill>
                <a:srgbClr val="F7F7F7"/>
              </a:solidFill>
            </p:spPr>
            <p:txBody>
              <a:bodyPr wrap="square" rtlCol="0">
                <a:spAutoFit/>
              </a:bodyPr>
              <a:lstStyle/>
              <a:p>
                <a:pPr algn="l"/>
                <a:r>
                  <a:rPr lang="en-US" sz="1400" dirty="0">
                    <a:solidFill>
                      <a:schemeClr val="tx1"/>
                    </a:solidFill>
                  </a:rPr>
                  <a:t>123456785                       Ralph Combs                  Email                                       Phone                        Address                                                                2026</a:t>
                </a:r>
              </a:p>
            </p:txBody>
          </p:sp>
        </p:grpSp>
      </p:grpSp>
      <p:sp>
        <p:nvSpPr>
          <p:cNvPr id="26" name="Rectangle 25">
            <a:extLst>
              <a:ext uri="{FF2B5EF4-FFF2-40B4-BE49-F238E27FC236}">
                <a16:creationId xmlns:a16="http://schemas.microsoft.com/office/drawing/2014/main" id="{CA61408F-91CD-1BB1-CEAB-351C9B9033B0}"/>
              </a:ext>
            </a:extLst>
          </p:cNvPr>
          <p:cNvSpPr/>
          <p:nvPr/>
        </p:nvSpPr>
        <p:spPr>
          <a:xfrm>
            <a:off x="3381593" y="1215072"/>
            <a:ext cx="4725177" cy="2209686"/>
          </a:xfrm>
          <a:prstGeom prst="rect">
            <a:avLst/>
          </a:prstGeom>
          <a:ln>
            <a:solidFill>
              <a:schemeClr val="tx2">
                <a:lumMod val="50000"/>
              </a:schemeClr>
            </a:solid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Scan Member ID to quickly add a member to batch for current renewal year.  Use barcode scanner or type member ID# and “enter”.</a:t>
            </a:r>
          </a:p>
        </p:txBody>
      </p:sp>
    </p:spTree>
    <p:custDataLst>
      <p:tags r:id="rId1"/>
    </p:custDataLst>
    <p:extLst>
      <p:ext uri="{BB962C8B-B14F-4D97-AF65-F5344CB8AC3E}">
        <p14:creationId xmlns:p14="http://schemas.microsoft.com/office/powerpoint/2010/main" val="2801306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10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Effect transition="in" filter="fade">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1E923-8FF9-C7CC-540B-EA9243AC76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6C6B57-9677-E132-0B6F-9CD66ED3BB90}"/>
              </a:ext>
            </a:extLst>
          </p:cNvPr>
          <p:cNvPicPr>
            <a:picLocks noChangeAspect="1"/>
          </p:cNvPicPr>
          <p:nvPr/>
        </p:nvPicPr>
        <p:blipFill>
          <a:blip r:embed="rId4"/>
          <a:stretch>
            <a:fillRect/>
          </a:stretch>
        </p:blipFill>
        <p:spPr>
          <a:xfrm>
            <a:off x="1645920" y="-1353312"/>
            <a:ext cx="13856875" cy="10676567"/>
          </a:xfrm>
          <a:prstGeom prst="rect">
            <a:avLst/>
          </a:prstGeom>
        </p:spPr>
      </p:pic>
      <p:sp>
        <p:nvSpPr>
          <p:cNvPr id="14" name="Rectangle 13">
            <a:extLst>
              <a:ext uri="{FF2B5EF4-FFF2-40B4-BE49-F238E27FC236}">
                <a16:creationId xmlns:a16="http://schemas.microsoft.com/office/drawing/2014/main" id="{9D067A5A-0FA6-71BF-81F3-0ECF24B32FA0}"/>
              </a:ext>
            </a:extLst>
          </p:cNvPr>
          <p:cNvSpPr/>
          <p:nvPr/>
        </p:nvSpPr>
        <p:spPr>
          <a:xfrm>
            <a:off x="2255200" y="6646827"/>
            <a:ext cx="12799743" cy="329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91C0CFF-FC5F-795F-31EA-8EC01E198724}"/>
              </a:ext>
            </a:extLst>
          </p:cNvPr>
          <p:cNvPicPr>
            <a:picLocks noChangeAspect="1"/>
          </p:cNvPicPr>
          <p:nvPr/>
        </p:nvPicPr>
        <p:blipFill>
          <a:blip r:embed="rId5"/>
          <a:stretch>
            <a:fillRect/>
          </a:stretch>
        </p:blipFill>
        <p:spPr>
          <a:xfrm>
            <a:off x="1719629" y="214617"/>
            <a:ext cx="10998806" cy="2617483"/>
          </a:xfrm>
          <a:prstGeom prst="rect">
            <a:avLst/>
          </a:prstGeom>
        </p:spPr>
      </p:pic>
      <p:graphicFrame>
        <p:nvGraphicFramePr>
          <p:cNvPr id="2" name="Table 1">
            <a:extLst>
              <a:ext uri="{FF2B5EF4-FFF2-40B4-BE49-F238E27FC236}">
                <a16:creationId xmlns:a16="http://schemas.microsoft.com/office/drawing/2014/main" id="{CA98F54D-DD2D-55AA-E469-6D96FE80B269}"/>
              </a:ext>
            </a:extLst>
          </p:cNvPr>
          <p:cNvGraphicFramePr>
            <a:graphicFrameLocks noGrp="1"/>
          </p:cNvGraphicFramePr>
          <p:nvPr/>
        </p:nvGraphicFramePr>
        <p:xfrm>
          <a:off x="2217642" y="6646827"/>
          <a:ext cx="13476701" cy="3463761"/>
        </p:xfrm>
        <a:graphic>
          <a:graphicData uri="http://schemas.openxmlformats.org/drawingml/2006/table">
            <a:tbl>
              <a:tblPr firstRow="1" bandRow="1">
                <a:tableStyleId>{D27102A9-8310-4765-A935-A1911B00CA55}</a:tableStyleId>
              </a:tblPr>
              <a:tblGrid>
                <a:gridCol w="1460169">
                  <a:extLst>
                    <a:ext uri="{9D8B030D-6E8A-4147-A177-3AD203B41FA5}">
                      <a16:colId xmlns:a16="http://schemas.microsoft.com/office/drawing/2014/main" val="1181324809"/>
                    </a:ext>
                  </a:extLst>
                </a:gridCol>
                <a:gridCol w="1490048">
                  <a:extLst>
                    <a:ext uri="{9D8B030D-6E8A-4147-A177-3AD203B41FA5}">
                      <a16:colId xmlns:a16="http://schemas.microsoft.com/office/drawing/2014/main" val="265809915"/>
                    </a:ext>
                  </a:extLst>
                </a:gridCol>
                <a:gridCol w="3265714">
                  <a:extLst>
                    <a:ext uri="{9D8B030D-6E8A-4147-A177-3AD203B41FA5}">
                      <a16:colId xmlns:a16="http://schemas.microsoft.com/office/drawing/2014/main" val="3035661314"/>
                    </a:ext>
                  </a:extLst>
                </a:gridCol>
                <a:gridCol w="1600200">
                  <a:extLst>
                    <a:ext uri="{9D8B030D-6E8A-4147-A177-3AD203B41FA5}">
                      <a16:colId xmlns:a16="http://schemas.microsoft.com/office/drawing/2014/main" val="2486729835"/>
                    </a:ext>
                  </a:extLst>
                </a:gridCol>
                <a:gridCol w="4419600">
                  <a:extLst>
                    <a:ext uri="{9D8B030D-6E8A-4147-A177-3AD203B41FA5}">
                      <a16:colId xmlns:a16="http://schemas.microsoft.com/office/drawing/2014/main" val="3297068136"/>
                    </a:ext>
                  </a:extLst>
                </a:gridCol>
                <a:gridCol w="1240970">
                  <a:extLst>
                    <a:ext uri="{9D8B030D-6E8A-4147-A177-3AD203B41FA5}">
                      <a16:colId xmlns:a16="http://schemas.microsoft.com/office/drawing/2014/main" val="3593747754"/>
                    </a:ext>
                  </a:extLst>
                </a:gridCol>
              </a:tblGrid>
              <a:tr h="475189">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20044">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86598">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393539">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65156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91712">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sp>
        <p:nvSpPr>
          <p:cNvPr id="12" name="Rectangle: Rounded Corners 11">
            <a:extLst>
              <a:ext uri="{FF2B5EF4-FFF2-40B4-BE49-F238E27FC236}">
                <a16:creationId xmlns:a16="http://schemas.microsoft.com/office/drawing/2014/main" id="{E914932B-3346-0FB9-312A-04519546CA0E}"/>
              </a:ext>
            </a:extLst>
          </p:cNvPr>
          <p:cNvSpPr/>
          <p:nvPr/>
        </p:nvSpPr>
        <p:spPr>
          <a:xfrm>
            <a:off x="1719628" y="7479508"/>
            <a:ext cx="14176863" cy="47052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BD0A66-FB19-5384-33C2-50423F4624BE}"/>
              </a:ext>
            </a:extLst>
          </p:cNvPr>
          <p:cNvSpPr/>
          <p:nvPr/>
        </p:nvSpPr>
        <p:spPr>
          <a:xfrm>
            <a:off x="4767168" y="3664781"/>
            <a:ext cx="8081782" cy="2055437"/>
          </a:xfrm>
          <a:prstGeom prst="rect">
            <a:avLst/>
          </a:prstGeom>
          <a:ln>
            <a:solidFill>
              <a:schemeClr val="tx2">
                <a:lumMod val="50000"/>
              </a:schemeClr>
            </a:solidFill>
          </a:ln>
          <a:scene3d>
            <a:camera prst="perspective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t>Past Dues Payments</a:t>
            </a:r>
          </a:p>
          <a:p>
            <a:r>
              <a:rPr lang="en-US" sz="2800" b="1" dirty="0"/>
              <a:t>Contact your department HQs to add a renewal for previous year(s).</a:t>
            </a:r>
          </a:p>
        </p:txBody>
      </p:sp>
      <p:grpSp>
        <p:nvGrpSpPr>
          <p:cNvPr id="5" name="Group 4">
            <a:extLst>
              <a:ext uri="{FF2B5EF4-FFF2-40B4-BE49-F238E27FC236}">
                <a16:creationId xmlns:a16="http://schemas.microsoft.com/office/drawing/2014/main" id="{A33EBEE5-9B18-A8DC-7594-165B9A21393A}"/>
              </a:ext>
            </a:extLst>
          </p:cNvPr>
          <p:cNvGrpSpPr/>
          <p:nvPr/>
        </p:nvGrpSpPr>
        <p:grpSpPr>
          <a:xfrm>
            <a:off x="381999" y="7083016"/>
            <a:ext cx="1956121" cy="1263512"/>
            <a:chOff x="261134" y="6910086"/>
            <a:chExt cx="1956121" cy="1263512"/>
          </a:xfrm>
        </p:grpSpPr>
        <p:sp>
          <p:nvSpPr>
            <p:cNvPr id="7" name="Arrow: Right 6">
              <a:extLst>
                <a:ext uri="{FF2B5EF4-FFF2-40B4-BE49-F238E27FC236}">
                  <a16:creationId xmlns:a16="http://schemas.microsoft.com/office/drawing/2014/main" id="{D3CDD661-F1A7-DB59-4ADB-133124666C1A}"/>
                </a:ext>
              </a:extLst>
            </p:cNvPr>
            <p:cNvSpPr/>
            <p:nvPr/>
          </p:nvSpPr>
          <p:spPr>
            <a:xfrm>
              <a:off x="261134" y="6910086"/>
              <a:ext cx="1256346" cy="12635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AC03AA-8383-2DEF-A242-E60E2051B8F3}"/>
                </a:ext>
              </a:extLst>
            </p:cNvPr>
            <p:cNvSpPr txBox="1"/>
            <p:nvPr/>
          </p:nvSpPr>
          <p:spPr>
            <a:xfrm>
              <a:off x="261134" y="7249454"/>
              <a:ext cx="1956121" cy="584775"/>
            </a:xfrm>
            <a:prstGeom prst="rect">
              <a:avLst/>
            </a:prstGeom>
            <a:noFill/>
          </p:spPr>
          <p:txBody>
            <a:bodyPr wrap="square" rtlCol="0">
              <a:spAutoFit/>
            </a:bodyPr>
            <a:lstStyle/>
            <a:p>
              <a:pPr algn="l"/>
              <a:r>
                <a:rPr lang="en-US" b="1" dirty="0">
                  <a:solidFill>
                    <a:schemeClr val="bg1"/>
                  </a:solidFill>
                </a:rPr>
                <a:t>Renewed Member</a:t>
              </a:r>
            </a:p>
          </p:txBody>
        </p:sp>
      </p:grpSp>
    </p:spTree>
    <p:custDataLst>
      <p:tags r:id="rId1"/>
    </p:custDataLst>
    <p:extLst>
      <p:ext uri="{BB962C8B-B14F-4D97-AF65-F5344CB8AC3E}">
        <p14:creationId xmlns:p14="http://schemas.microsoft.com/office/powerpoint/2010/main" val="5880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E54C-093B-CD20-F3FD-9DC80A9361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EC748F-AEBD-BEC9-7816-D198BCCB66FB}"/>
              </a:ext>
            </a:extLst>
          </p:cNvPr>
          <p:cNvPicPr>
            <a:picLocks noChangeAspect="1"/>
          </p:cNvPicPr>
          <p:nvPr/>
        </p:nvPicPr>
        <p:blipFill>
          <a:blip r:embed="rId4"/>
          <a:stretch>
            <a:fillRect/>
          </a:stretch>
        </p:blipFill>
        <p:spPr>
          <a:xfrm>
            <a:off x="1645920" y="-1353312"/>
            <a:ext cx="13856875" cy="10676567"/>
          </a:xfrm>
          <a:prstGeom prst="rect">
            <a:avLst/>
          </a:prstGeom>
        </p:spPr>
      </p:pic>
      <p:sp>
        <p:nvSpPr>
          <p:cNvPr id="14" name="Rectangle 13">
            <a:extLst>
              <a:ext uri="{FF2B5EF4-FFF2-40B4-BE49-F238E27FC236}">
                <a16:creationId xmlns:a16="http://schemas.microsoft.com/office/drawing/2014/main" id="{CDB7D6F4-8A54-973F-AB8A-128ED6518D0E}"/>
              </a:ext>
            </a:extLst>
          </p:cNvPr>
          <p:cNvSpPr/>
          <p:nvPr/>
        </p:nvSpPr>
        <p:spPr>
          <a:xfrm>
            <a:off x="2255200" y="6646827"/>
            <a:ext cx="12799743" cy="32953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2E59185-8665-A8CA-4F80-ADECB7920585}"/>
              </a:ext>
            </a:extLst>
          </p:cNvPr>
          <p:cNvPicPr>
            <a:picLocks noChangeAspect="1"/>
          </p:cNvPicPr>
          <p:nvPr/>
        </p:nvPicPr>
        <p:blipFill>
          <a:blip r:embed="rId5"/>
          <a:stretch>
            <a:fillRect/>
          </a:stretch>
        </p:blipFill>
        <p:spPr>
          <a:xfrm>
            <a:off x="1719629" y="214617"/>
            <a:ext cx="10998806" cy="2617483"/>
          </a:xfrm>
          <a:prstGeom prst="rect">
            <a:avLst/>
          </a:prstGeom>
        </p:spPr>
      </p:pic>
      <p:sp>
        <p:nvSpPr>
          <p:cNvPr id="16" name="Rectangle: Rounded Corners 15">
            <a:extLst>
              <a:ext uri="{FF2B5EF4-FFF2-40B4-BE49-F238E27FC236}">
                <a16:creationId xmlns:a16="http://schemas.microsoft.com/office/drawing/2014/main" id="{CD3CE6D3-4026-4866-22AF-7AABECBCB912}"/>
              </a:ext>
            </a:extLst>
          </p:cNvPr>
          <p:cNvSpPr/>
          <p:nvPr/>
        </p:nvSpPr>
        <p:spPr>
          <a:xfrm>
            <a:off x="3685882" y="227317"/>
            <a:ext cx="1323047" cy="35525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24E9DAE5-90F2-172F-601C-421696445C2A}"/>
              </a:ext>
            </a:extLst>
          </p:cNvPr>
          <p:cNvGraphicFramePr>
            <a:graphicFrameLocks noGrp="1"/>
          </p:cNvGraphicFramePr>
          <p:nvPr/>
        </p:nvGraphicFramePr>
        <p:xfrm>
          <a:off x="2217642" y="6646827"/>
          <a:ext cx="13476701" cy="3463761"/>
        </p:xfrm>
        <a:graphic>
          <a:graphicData uri="http://schemas.openxmlformats.org/drawingml/2006/table">
            <a:tbl>
              <a:tblPr firstRow="1" bandRow="1">
                <a:tableStyleId>{D27102A9-8310-4765-A935-A1911B00CA55}</a:tableStyleId>
              </a:tblPr>
              <a:tblGrid>
                <a:gridCol w="1460169">
                  <a:extLst>
                    <a:ext uri="{9D8B030D-6E8A-4147-A177-3AD203B41FA5}">
                      <a16:colId xmlns:a16="http://schemas.microsoft.com/office/drawing/2014/main" val="1181324809"/>
                    </a:ext>
                  </a:extLst>
                </a:gridCol>
                <a:gridCol w="1490048">
                  <a:extLst>
                    <a:ext uri="{9D8B030D-6E8A-4147-A177-3AD203B41FA5}">
                      <a16:colId xmlns:a16="http://schemas.microsoft.com/office/drawing/2014/main" val="265809915"/>
                    </a:ext>
                  </a:extLst>
                </a:gridCol>
                <a:gridCol w="3265714">
                  <a:extLst>
                    <a:ext uri="{9D8B030D-6E8A-4147-A177-3AD203B41FA5}">
                      <a16:colId xmlns:a16="http://schemas.microsoft.com/office/drawing/2014/main" val="3035661314"/>
                    </a:ext>
                  </a:extLst>
                </a:gridCol>
                <a:gridCol w="1600200">
                  <a:extLst>
                    <a:ext uri="{9D8B030D-6E8A-4147-A177-3AD203B41FA5}">
                      <a16:colId xmlns:a16="http://schemas.microsoft.com/office/drawing/2014/main" val="2486729835"/>
                    </a:ext>
                  </a:extLst>
                </a:gridCol>
                <a:gridCol w="4419600">
                  <a:extLst>
                    <a:ext uri="{9D8B030D-6E8A-4147-A177-3AD203B41FA5}">
                      <a16:colId xmlns:a16="http://schemas.microsoft.com/office/drawing/2014/main" val="3297068136"/>
                    </a:ext>
                  </a:extLst>
                </a:gridCol>
                <a:gridCol w="1240970">
                  <a:extLst>
                    <a:ext uri="{9D8B030D-6E8A-4147-A177-3AD203B41FA5}">
                      <a16:colId xmlns:a16="http://schemas.microsoft.com/office/drawing/2014/main" val="3593747754"/>
                    </a:ext>
                  </a:extLst>
                </a:gridCol>
              </a:tblGrid>
              <a:tr h="475189">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20044">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86598">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393539">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65156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91712">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sp>
        <p:nvSpPr>
          <p:cNvPr id="12" name="Rectangle: Rounded Corners 11">
            <a:extLst>
              <a:ext uri="{FF2B5EF4-FFF2-40B4-BE49-F238E27FC236}">
                <a16:creationId xmlns:a16="http://schemas.microsoft.com/office/drawing/2014/main" id="{F775C63B-BD0F-4DAF-CE45-88404CC3680A}"/>
              </a:ext>
            </a:extLst>
          </p:cNvPr>
          <p:cNvSpPr/>
          <p:nvPr/>
        </p:nvSpPr>
        <p:spPr>
          <a:xfrm>
            <a:off x="1719628" y="7479508"/>
            <a:ext cx="14176863" cy="47052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31EE19-C0F8-AC56-ABFF-9D5A7D9C81A5}"/>
              </a:ext>
            </a:extLst>
          </p:cNvPr>
          <p:cNvSpPr/>
          <p:nvPr/>
        </p:nvSpPr>
        <p:spPr>
          <a:xfrm>
            <a:off x="10103894" y="369467"/>
            <a:ext cx="6314363" cy="3295314"/>
          </a:xfrm>
          <a:prstGeom prst="rect">
            <a:avLst/>
          </a:prstGeom>
          <a:ln>
            <a:solidFill>
              <a:schemeClr val="tx2">
                <a:lumMod val="50000"/>
              </a:schemeClr>
            </a:solidFill>
          </a:ln>
          <a:scene3d>
            <a:camera prst="perspective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t>Saving a transmittal Opens the batch and the summary updates.</a:t>
            </a:r>
          </a:p>
          <a:p>
            <a:endParaRPr lang="en-US" sz="2800" b="1" dirty="0"/>
          </a:p>
          <a:p>
            <a:r>
              <a:rPr lang="en-US" sz="2800" b="1" dirty="0"/>
              <a:t>Open batches must be submitted within 14 days, or it will be deleted.</a:t>
            </a:r>
          </a:p>
        </p:txBody>
      </p:sp>
      <p:sp>
        <p:nvSpPr>
          <p:cNvPr id="8" name="Arrow: Right 7">
            <a:extLst>
              <a:ext uri="{FF2B5EF4-FFF2-40B4-BE49-F238E27FC236}">
                <a16:creationId xmlns:a16="http://schemas.microsoft.com/office/drawing/2014/main" id="{A5070C66-DA6A-852B-A02C-46110D128ED6}"/>
              </a:ext>
            </a:extLst>
          </p:cNvPr>
          <p:cNvSpPr/>
          <p:nvPr/>
        </p:nvSpPr>
        <p:spPr>
          <a:xfrm>
            <a:off x="7087289" y="2223891"/>
            <a:ext cx="1256346" cy="9176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E21A12C-6F17-A3FA-24DB-A9E142F827F6}"/>
              </a:ext>
            </a:extLst>
          </p:cNvPr>
          <p:cNvGrpSpPr/>
          <p:nvPr/>
        </p:nvGrpSpPr>
        <p:grpSpPr>
          <a:xfrm>
            <a:off x="381999" y="7083016"/>
            <a:ext cx="1956121" cy="1263512"/>
            <a:chOff x="261134" y="6910086"/>
            <a:chExt cx="1956121" cy="1263512"/>
          </a:xfrm>
        </p:grpSpPr>
        <p:sp>
          <p:nvSpPr>
            <p:cNvPr id="7" name="Arrow: Right 6">
              <a:extLst>
                <a:ext uri="{FF2B5EF4-FFF2-40B4-BE49-F238E27FC236}">
                  <a16:creationId xmlns:a16="http://schemas.microsoft.com/office/drawing/2014/main" id="{778C9DEF-2A91-88DA-388F-94EAA740AA4C}"/>
                </a:ext>
              </a:extLst>
            </p:cNvPr>
            <p:cNvSpPr/>
            <p:nvPr/>
          </p:nvSpPr>
          <p:spPr>
            <a:xfrm>
              <a:off x="261134" y="6910086"/>
              <a:ext cx="1256346" cy="12635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F7DF21-1AD1-6A6D-1738-20BD728852D6}"/>
                </a:ext>
              </a:extLst>
            </p:cNvPr>
            <p:cNvSpPr txBox="1"/>
            <p:nvPr/>
          </p:nvSpPr>
          <p:spPr>
            <a:xfrm>
              <a:off x="261134" y="7249454"/>
              <a:ext cx="1956121" cy="584775"/>
            </a:xfrm>
            <a:prstGeom prst="rect">
              <a:avLst/>
            </a:prstGeom>
            <a:noFill/>
          </p:spPr>
          <p:txBody>
            <a:bodyPr wrap="square" rtlCol="0">
              <a:spAutoFit/>
            </a:bodyPr>
            <a:lstStyle/>
            <a:p>
              <a:pPr algn="l"/>
              <a:r>
                <a:rPr lang="en-US" b="1" dirty="0">
                  <a:solidFill>
                    <a:schemeClr val="bg1"/>
                  </a:solidFill>
                </a:rPr>
                <a:t>Renewed Member</a:t>
              </a:r>
            </a:p>
          </p:txBody>
        </p:sp>
      </p:grpSp>
    </p:spTree>
    <p:custDataLst>
      <p:tags r:id="rId1"/>
    </p:custDataLst>
    <p:extLst>
      <p:ext uri="{BB962C8B-B14F-4D97-AF65-F5344CB8AC3E}">
        <p14:creationId xmlns:p14="http://schemas.microsoft.com/office/powerpoint/2010/main" val="261611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1000"/>
                                        <p:tgtEl>
                                          <p:spTgt spid="1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DC81AC-D9BA-91F7-4402-8BB06C5C5008}"/>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8E197C2-EA8C-6E77-DE49-C0FAD5E451CE}"/>
              </a:ext>
            </a:extLst>
          </p:cNvPr>
          <p:cNvGrpSpPr/>
          <p:nvPr/>
        </p:nvGrpSpPr>
        <p:grpSpPr>
          <a:xfrm>
            <a:off x="1794250" y="215746"/>
            <a:ext cx="13751761" cy="9322108"/>
            <a:chOff x="1794250" y="215746"/>
            <a:chExt cx="13751761" cy="9322108"/>
          </a:xfrm>
        </p:grpSpPr>
        <p:pic>
          <p:nvPicPr>
            <p:cNvPr id="7" name="Picture 6">
              <a:extLst>
                <a:ext uri="{FF2B5EF4-FFF2-40B4-BE49-F238E27FC236}">
                  <a16:creationId xmlns:a16="http://schemas.microsoft.com/office/drawing/2014/main" id="{8F8691D2-EE4B-FCD4-5EC1-FCD4C6650402}"/>
                </a:ext>
              </a:extLst>
            </p:cNvPr>
            <p:cNvPicPr>
              <a:picLocks noChangeAspect="1"/>
            </p:cNvPicPr>
            <p:nvPr/>
          </p:nvPicPr>
          <p:blipFill>
            <a:blip r:embed="rId3"/>
            <a:stretch>
              <a:fillRect/>
            </a:stretch>
          </p:blipFill>
          <p:spPr>
            <a:xfrm>
              <a:off x="1794250" y="215746"/>
              <a:ext cx="13751761" cy="9322108"/>
            </a:xfrm>
            <a:prstGeom prst="rect">
              <a:avLst/>
            </a:prstGeom>
          </p:spPr>
        </p:pic>
        <p:pic>
          <p:nvPicPr>
            <p:cNvPr id="8" name="Picture 7">
              <a:extLst>
                <a:ext uri="{FF2B5EF4-FFF2-40B4-BE49-F238E27FC236}">
                  <a16:creationId xmlns:a16="http://schemas.microsoft.com/office/drawing/2014/main" id="{68352401-E32D-9AB0-B663-495C8D28ADD9}"/>
                </a:ext>
              </a:extLst>
            </p:cNvPr>
            <p:cNvPicPr>
              <a:picLocks noChangeAspect="1"/>
            </p:cNvPicPr>
            <p:nvPr/>
          </p:nvPicPr>
          <p:blipFill>
            <a:blip r:embed="rId4"/>
            <a:stretch>
              <a:fillRect/>
            </a:stretch>
          </p:blipFill>
          <p:spPr>
            <a:xfrm>
              <a:off x="10240615" y="5985948"/>
              <a:ext cx="3422597" cy="3516047"/>
            </a:xfrm>
            <a:prstGeom prst="rect">
              <a:avLst/>
            </a:prstGeom>
          </p:spPr>
        </p:pic>
      </p:grpSp>
      <p:pic>
        <p:nvPicPr>
          <p:cNvPr id="5" name="Picture 4">
            <a:extLst>
              <a:ext uri="{FF2B5EF4-FFF2-40B4-BE49-F238E27FC236}">
                <a16:creationId xmlns:a16="http://schemas.microsoft.com/office/drawing/2014/main" id="{E9EBD4DC-AC73-81D8-4E83-4D503D095BB3}"/>
              </a:ext>
            </a:extLst>
          </p:cNvPr>
          <p:cNvPicPr>
            <a:picLocks noChangeAspect="1"/>
          </p:cNvPicPr>
          <p:nvPr/>
        </p:nvPicPr>
        <p:blipFill>
          <a:blip r:embed="rId5"/>
          <a:stretch>
            <a:fillRect/>
          </a:stretch>
        </p:blipFill>
        <p:spPr>
          <a:xfrm>
            <a:off x="6847032" y="1594884"/>
            <a:ext cx="3646197" cy="4400582"/>
          </a:xfrm>
          <a:prstGeom prst="rect">
            <a:avLst/>
          </a:prstGeom>
          <a:ln w="76200">
            <a:solidFill>
              <a:srgbClr val="FFC000"/>
            </a:solidFill>
          </a:ln>
          <a:effectLst>
            <a:glow rad="101600">
              <a:srgbClr val="FFC000">
                <a:alpha val="60000"/>
              </a:srgbClr>
            </a:glow>
          </a:effectLst>
        </p:spPr>
      </p:pic>
    </p:spTree>
    <p:extLst>
      <p:ext uri="{BB962C8B-B14F-4D97-AF65-F5344CB8AC3E}">
        <p14:creationId xmlns:p14="http://schemas.microsoft.com/office/powerpoint/2010/main" val="152425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2112-00EC-B7E2-B0D0-EB7329C5F1A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8691F7F4-7DB7-819B-516F-EEFDE555B4D7}"/>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grpSp>
        <p:nvGrpSpPr>
          <p:cNvPr id="12" name="Group 11">
            <a:extLst>
              <a:ext uri="{FF2B5EF4-FFF2-40B4-BE49-F238E27FC236}">
                <a16:creationId xmlns:a16="http://schemas.microsoft.com/office/drawing/2014/main" id="{C6E7BD9C-880A-CD8B-CF3B-154F00D08A14}"/>
              </a:ext>
            </a:extLst>
          </p:cNvPr>
          <p:cNvGrpSpPr/>
          <p:nvPr/>
        </p:nvGrpSpPr>
        <p:grpSpPr>
          <a:xfrm>
            <a:off x="937551" y="-1371439"/>
            <a:ext cx="14588961" cy="10622215"/>
            <a:chOff x="2788444" y="423862"/>
            <a:chExt cx="11763375" cy="8938475"/>
          </a:xfrm>
        </p:grpSpPr>
        <p:pic>
          <p:nvPicPr>
            <p:cNvPr id="3" name="Picture 2">
              <a:extLst>
                <a:ext uri="{FF2B5EF4-FFF2-40B4-BE49-F238E27FC236}">
                  <a16:creationId xmlns:a16="http://schemas.microsoft.com/office/drawing/2014/main" id="{56961B54-CD76-39BC-AEEA-533BB614FDD3}"/>
                </a:ext>
              </a:extLst>
            </p:cNvPr>
            <p:cNvPicPr>
              <a:picLocks noChangeAspect="1"/>
            </p:cNvPicPr>
            <p:nvPr/>
          </p:nvPicPr>
          <p:blipFill>
            <a:blip r:embed="rId4"/>
            <a:stretch>
              <a:fillRect/>
            </a:stretch>
          </p:blipFill>
          <p:spPr>
            <a:xfrm>
              <a:off x="2788444" y="423862"/>
              <a:ext cx="11763375" cy="8905875"/>
            </a:xfrm>
            <a:prstGeom prst="rect">
              <a:avLst/>
            </a:prstGeom>
          </p:spPr>
        </p:pic>
        <p:sp>
          <p:nvSpPr>
            <p:cNvPr id="11" name="TextBox 10">
              <a:extLst>
                <a:ext uri="{FF2B5EF4-FFF2-40B4-BE49-F238E27FC236}">
                  <a16:creationId xmlns:a16="http://schemas.microsoft.com/office/drawing/2014/main" id="{48BF09BF-F793-4D5B-32E1-75688091FB10}"/>
                </a:ext>
              </a:extLst>
            </p:cNvPr>
            <p:cNvSpPr txBox="1"/>
            <p:nvPr/>
          </p:nvSpPr>
          <p:spPr>
            <a:xfrm>
              <a:off x="3394906" y="9116116"/>
              <a:ext cx="1066800" cy="246221"/>
            </a:xfrm>
            <a:prstGeom prst="rect">
              <a:avLst/>
            </a:prstGeom>
            <a:solidFill>
              <a:schemeClr val="bg1"/>
            </a:solidFill>
          </p:spPr>
          <p:txBody>
            <a:bodyPr wrap="square" rtlCol="0">
              <a:spAutoFit/>
            </a:bodyPr>
            <a:lstStyle/>
            <a:p>
              <a:r>
                <a:rPr lang="en-US" sz="1000"/>
                <a:t>1234543222</a:t>
              </a:r>
            </a:p>
          </p:txBody>
        </p:sp>
      </p:grpSp>
      <p:sp>
        <p:nvSpPr>
          <p:cNvPr id="14" name="Rectangle 13">
            <a:extLst>
              <a:ext uri="{FF2B5EF4-FFF2-40B4-BE49-F238E27FC236}">
                <a16:creationId xmlns:a16="http://schemas.microsoft.com/office/drawing/2014/main" id="{89192031-98BA-33EC-3FA4-4B6F67BE20FD}"/>
              </a:ext>
            </a:extLst>
          </p:cNvPr>
          <p:cNvSpPr/>
          <p:nvPr/>
        </p:nvSpPr>
        <p:spPr>
          <a:xfrm>
            <a:off x="1689686" y="6542314"/>
            <a:ext cx="13354371" cy="2841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A950BDE-D40C-8C82-2A36-A892BA8FC5B0}"/>
              </a:ext>
            </a:extLst>
          </p:cNvPr>
          <p:cNvPicPr>
            <a:picLocks noChangeAspect="1"/>
          </p:cNvPicPr>
          <p:nvPr/>
        </p:nvPicPr>
        <p:blipFill>
          <a:blip r:embed="rId5"/>
          <a:stretch>
            <a:fillRect/>
          </a:stretch>
        </p:blipFill>
        <p:spPr>
          <a:xfrm>
            <a:off x="1088571" y="9373121"/>
            <a:ext cx="578254" cy="521562"/>
          </a:xfrm>
          <a:prstGeom prst="rect">
            <a:avLst/>
          </a:prstGeom>
        </p:spPr>
      </p:pic>
      <p:pic>
        <p:nvPicPr>
          <p:cNvPr id="19" name="Picture 18">
            <a:extLst>
              <a:ext uri="{FF2B5EF4-FFF2-40B4-BE49-F238E27FC236}">
                <a16:creationId xmlns:a16="http://schemas.microsoft.com/office/drawing/2014/main" id="{4C85B963-0964-7BE0-E49B-CAA1238D63BA}"/>
              </a:ext>
            </a:extLst>
          </p:cNvPr>
          <p:cNvPicPr>
            <a:picLocks noChangeAspect="1"/>
          </p:cNvPicPr>
          <p:nvPr/>
        </p:nvPicPr>
        <p:blipFill>
          <a:blip r:embed="rId6"/>
          <a:stretch>
            <a:fillRect/>
          </a:stretch>
        </p:blipFill>
        <p:spPr>
          <a:xfrm>
            <a:off x="1084629" y="189217"/>
            <a:ext cx="10998806" cy="2617483"/>
          </a:xfrm>
          <a:prstGeom prst="rect">
            <a:avLst/>
          </a:prstGeom>
        </p:spPr>
      </p:pic>
      <p:graphicFrame>
        <p:nvGraphicFramePr>
          <p:cNvPr id="5" name="Table 4">
            <a:extLst>
              <a:ext uri="{FF2B5EF4-FFF2-40B4-BE49-F238E27FC236}">
                <a16:creationId xmlns:a16="http://schemas.microsoft.com/office/drawing/2014/main" id="{B09F8C28-16F6-B046-EC71-64A57EAAD78C}"/>
              </a:ext>
            </a:extLst>
          </p:cNvPr>
          <p:cNvGraphicFramePr>
            <a:graphicFrameLocks noGrp="1"/>
          </p:cNvGraphicFramePr>
          <p:nvPr/>
        </p:nvGraphicFramePr>
        <p:xfrm>
          <a:off x="1697149" y="6511382"/>
          <a:ext cx="13476701" cy="3409229"/>
        </p:xfrm>
        <a:graphic>
          <a:graphicData uri="http://schemas.openxmlformats.org/drawingml/2006/table">
            <a:tbl>
              <a:tblPr firstRow="1" bandRow="1">
                <a:tableStyleId>{D27102A9-8310-4765-A935-A1911B00CA55}</a:tableStyleId>
              </a:tblPr>
              <a:tblGrid>
                <a:gridCol w="1460169">
                  <a:extLst>
                    <a:ext uri="{9D8B030D-6E8A-4147-A177-3AD203B41FA5}">
                      <a16:colId xmlns:a16="http://schemas.microsoft.com/office/drawing/2014/main" val="1181324809"/>
                    </a:ext>
                  </a:extLst>
                </a:gridCol>
                <a:gridCol w="1490048">
                  <a:extLst>
                    <a:ext uri="{9D8B030D-6E8A-4147-A177-3AD203B41FA5}">
                      <a16:colId xmlns:a16="http://schemas.microsoft.com/office/drawing/2014/main" val="265809915"/>
                    </a:ext>
                  </a:extLst>
                </a:gridCol>
                <a:gridCol w="3265714">
                  <a:extLst>
                    <a:ext uri="{9D8B030D-6E8A-4147-A177-3AD203B41FA5}">
                      <a16:colId xmlns:a16="http://schemas.microsoft.com/office/drawing/2014/main" val="3035661314"/>
                    </a:ext>
                  </a:extLst>
                </a:gridCol>
                <a:gridCol w="1600200">
                  <a:extLst>
                    <a:ext uri="{9D8B030D-6E8A-4147-A177-3AD203B41FA5}">
                      <a16:colId xmlns:a16="http://schemas.microsoft.com/office/drawing/2014/main" val="2486729835"/>
                    </a:ext>
                  </a:extLst>
                </a:gridCol>
                <a:gridCol w="4419600">
                  <a:extLst>
                    <a:ext uri="{9D8B030D-6E8A-4147-A177-3AD203B41FA5}">
                      <a16:colId xmlns:a16="http://schemas.microsoft.com/office/drawing/2014/main" val="3297068136"/>
                    </a:ext>
                  </a:extLst>
                </a:gridCol>
                <a:gridCol w="1240970">
                  <a:extLst>
                    <a:ext uri="{9D8B030D-6E8A-4147-A177-3AD203B41FA5}">
                      <a16:colId xmlns:a16="http://schemas.microsoft.com/office/drawing/2014/main" val="3593747754"/>
                    </a:ext>
                  </a:extLst>
                </a:gridCol>
              </a:tblGrid>
              <a:tr h="456577">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16689">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428263">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416689">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65156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494332">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pic>
        <p:nvPicPr>
          <p:cNvPr id="7" name="Picture 6">
            <a:extLst>
              <a:ext uri="{FF2B5EF4-FFF2-40B4-BE49-F238E27FC236}">
                <a16:creationId xmlns:a16="http://schemas.microsoft.com/office/drawing/2014/main" id="{B0579053-7C4A-C510-BEFE-348C0D12B501}"/>
              </a:ext>
            </a:extLst>
          </p:cNvPr>
          <p:cNvPicPr>
            <a:picLocks noChangeAspect="1"/>
          </p:cNvPicPr>
          <p:nvPr/>
        </p:nvPicPr>
        <p:blipFill>
          <a:blip r:embed="rId7"/>
          <a:stretch>
            <a:fillRect/>
          </a:stretch>
        </p:blipFill>
        <p:spPr>
          <a:xfrm>
            <a:off x="1092603" y="5153219"/>
            <a:ext cx="2892475" cy="781749"/>
          </a:xfrm>
          <a:prstGeom prst="rect">
            <a:avLst/>
          </a:prstGeom>
          <a:effectLst>
            <a:glow rad="228600">
              <a:schemeClr val="accent5">
                <a:satMod val="175000"/>
                <a:alpha val="40000"/>
              </a:schemeClr>
            </a:glow>
          </a:effectLst>
        </p:spPr>
      </p:pic>
      <p:pic>
        <p:nvPicPr>
          <p:cNvPr id="10" name="Picture 9">
            <a:extLst>
              <a:ext uri="{FF2B5EF4-FFF2-40B4-BE49-F238E27FC236}">
                <a16:creationId xmlns:a16="http://schemas.microsoft.com/office/drawing/2014/main" id="{A9082693-49D7-982D-919C-F85021A76758}"/>
              </a:ext>
            </a:extLst>
          </p:cNvPr>
          <p:cNvPicPr>
            <a:picLocks noChangeAspect="1"/>
          </p:cNvPicPr>
          <p:nvPr/>
        </p:nvPicPr>
        <p:blipFill>
          <a:blip r:embed="rId8"/>
          <a:srcRect l="9027" r="463" b="-2"/>
          <a:stretch>
            <a:fillRect/>
          </a:stretch>
        </p:blipFill>
        <p:spPr>
          <a:xfrm>
            <a:off x="724820" y="354581"/>
            <a:ext cx="3252777" cy="3128805"/>
          </a:xfrm>
          <a:prstGeom prst="rect">
            <a:avLst/>
          </a:prstGeom>
          <a:noFill/>
          <a:effectLst>
            <a:glow rad="228600">
              <a:schemeClr val="accent3">
                <a:satMod val="175000"/>
                <a:alpha val="40000"/>
              </a:schemeClr>
            </a:glow>
          </a:effectLst>
        </p:spPr>
      </p:pic>
    </p:spTree>
    <p:custDataLst>
      <p:tags r:id="rId1"/>
    </p:custDataLst>
    <p:extLst>
      <p:ext uri="{BB962C8B-B14F-4D97-AF65-F5344CB8AC3E}">
        <p14:creationId xmlns:p14="http://schemas.microsoft.com/office/powerpoint/2010/main" val="228960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2C53-F5B8-981C-F7D5-ACFB614F1259}"/>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945166CE-E193-B836-4A61-0EB25AD54720}"/>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E4E61FF7-2A12-224D-0BD5-6AA895D4AE65}"/>
              </a:ext>
            </a:extLst>
          </p:cNvPr>
          <p:cNvPicPr>
            <a:picLocks noChangeAspect="1"/>
          </p:cNvPicPr>
          <p:nvPr/>
        </p:nvPicPr>
        <p:blipFill>
          <a:blip r:embed="rId4"/>
          <a:stretch>
            <a:fillRect/>
          </a:stretch>
        </p:blipFill>
        <p:spPr>
          <a:xfrm>
            <a:off x="10757712" y="326879"/>
            <a:ext cx="5825256" cy="8999016"/>
          </a:xfrm>
          <a:prstGeom prst="rect">
            <a:avLst/>
          </a:prstGeom>
          <a:ln w="38100">
            <a:solidFill>
              <a:schemeClr val="accent1"/>
            </a:solidFill>
          </a:ln>
        </p:spPr>
      </p:pic>
      <p:sp>
        <p:nvSpPr>
          <p:cNvPr id="5" name="Arrow: Right 4">
            <a:extLst>
              <a:ext uri="{FF2B5EF4-FFF2-40B4-BE49-F238E27FC236}">
                <a16:creationId xmlns:a16="http://schemas.microsoft.com/office/drawing/2014/main" id="{B1A5306E-2BD0-8916-F133-85E8E6C41E18}"/>
              </a:ext>
            </a:extLst>
          </p:cNvPr>
          <p:cNvSpPr/>
          <p:nvPr/>
        </p:nvSpPr>
        <p:spPr>
          <a:xfrm>
            <a:off x="9038674" y="398137"/>
            <a:ext cx="1581763" cy="6807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4A5D685-C63C-DA4A-70AC-2B88C8EED6E0}"/>
              </a:ext>
            </a:extLst>
          </p:cNvPr>
          <p:cNvPicPr>
            <a:picLocks noChangeAspect="1"/>
          </p:cNvPicPr>
          <p:nvPr/>
        </p:nvPicPr>
        <p:blipFill>
          <a:blip r:embed="rId5"/>
          <a:stretch>
            <a:fillRect/>
          </a:stretch>
        </p:blipFill>
        <p:spPr>
          <a:xfrm>
            <a:off x="804840" y="243071"/>
            <a:ext cx="8096559" cy="3513601"/>
          </a:xfrm>
          <a:prstGeom prst="rect">
            <a:avLst/>
          </a:prstGeom>
          <a:ln w="38100">
            <a:solidFill>
              <a:schemeClr val="accent1"/>
            </a:solidFill>
          </a:ln>
        </p:spPr>
      </p:pic>
      <p:grpSp>
        <p:nvGrpSpPr>
          <p:cNvPr id="9" name="Group 8">
            <a:extLst>
              <a:ext uri="{FF2B5EF4-FFF2-40B4-BE49-F238E27FC236}">
                <a16:creationId xmlns:a16="http://schemas.microsoft.com/office/drawing/2014/main" id="{C7723CD7-1400-312C-72F6-B86A1CBE6035}"/>
              </a:ext>
            </a:extLst>
          </p:cNvPr>
          <p:cNvGrpSpPr/>
          <p:nvPr/>
        </p:nvGrpSpPr>
        <p:grpSpPr>
          <a:xfrm>
            <a:off x="10823376" y="487692"/>
            <a:ext cx="5693928" cy="8677390"/>
            <a:chOff x="-2042124" y="1078923"/>
            <a:chExt cx="5693928" cy="8677390"/>
          </a:xfrm>
        </p:grpSpPr>
        <p:pic>
          <p:nvPicPr>
            <p:cNvPr id="7" name="Picture 6">
              <a:extLst>
                <a:ext uri="{FF2B5EF4-FFF2-40B4-BE49-F238E27FC236}">
                  <a16:creationId xmlns:a16="http://schemas.microsoft.com/office/drawing/2014/main" id="{F30BCD30-AE76-EE19-B117-3523A6133321}"/>
                </a:ext>
              </a:extLst>
            </p:cNvPr>
            <p:cNvPicPr>
              <a:picLocks noChangeAspect="1"/>
            </p:cNvPicPr>
            <p:nvPr/>
          </p:nvPicPr>
          <p:blipFill>
            <a:blip r:embed="rId6"/>
            <a:stretch>
              <a:fillRect/>
            </a:stretch>
          </p:blipFill>
          <p:spPr>
            <a:xfrm>
              <a:off x="-2042124" y="1078923"/>
              <a:ext cx="5693928" cy="8677390"/>
            </a:xfrm>
            <a:prstGeom prst="rect">
              <a:avLst/>
            </a:prstGeom>
          </p:spPr>
        </p:pic>
        <p:sp>
          <p:nvSpPr>
            <p:cNvPr id="2" name="TextBox 1">
              <a:extLst>
                <a:ext uri="{FF2B5EF4-FFF2-40B4-BE49-F238E27FC236}">
                  <a16:creationId xmlns:a16="http://schemas.microsoft.com/office/drawing/2014/main" id="{25EB29BF-F2AB-D9B8-137B-51F41B63B817}"/>
                </a:ext>
              </a:extLst>
            </p:cNvPr>
            <p:cNvSpPr txBox="1"/>
            <p:nvPr/>
          </p:nvSpPr>
          <p:spPr>
            <a:xfrm>
              <a:off x="-9054" y="2202135"/>
              <a:ext cx="2919848" cy="276999"/>
            </a:xfrm>
            <a:prstGeom prst="rect">
              <a:avLst/>
            </a:prstGeom>
            <a:solidFill>
              <a:schemeClr val="accent2"/>
            </a:solidFill>
            <a:ln>
              <a:solidFill>
                <a:schemeClr val="tx2">
                  <a:lumMod val="60000"/>
                  <a:lumOff val="40000"/>
                </a:schemeClr>
              </a:solidFill>
            </a:ln>
          </p:spPr>
          <p:txBody>
            <a:bodyPr wrap="square" rtlCol="0">
              <a:spAutoFit/>
            </a:bodyPr>
            <a:lstStyle/>
            <a:p>
              <a:pPr algn="l"/>
              <a:r>
                <a:rPr lang="en-US" sz="1200" b="1" dirty="0"/>
                <a:t>Thomas</a:t>
              </a:r>
            </a:p>
          </p:txBody>
        </p:sp>
        <p:sp>
          <p:nvSpPr>
            <p:cNvPr id="4" name="TextBox 3">
              <a:extLst>
                <a:ext uri="{FF2B5EF4-FFF2-40B4-BE49-F238E27FC236}">
                  <a16:creationId xmlns:a16="http://schemas.microsoft.com/office/drawing/2014/main" id="{BC2A9BF0-95D8-7982-659A-3128C0EC8269}"/>
                </a:ext>
              </a:extLst>
            </p:cNvPr>
            <p:cNvSpPr txBox="1"/>
            <p:nvPr/>
          </p:nvSpPr>
          <p:spPr>
            <a:xfrm>
              <a:off x="-9054" y="2956417"/>
              <a:ext cx="2919848" cy="276999"/>
            </a:xfrm>
            <a:prstGeom prst="rect">
              <a:avLst/>
            </a:prstGeom>
            <a:solidFill>
              <a:schemeClr val="accent2"/>
            </a:solidFill>
            <a:ln>
              <a:solidFill>
                <a:schemeClr val="tx2">
                  <a:lumMod val="60000"/>
                  <a:lumOff val="40000"/>
                </a:schemeClr>
              </a:solidFill>
            </a:ln>
          </p:spPr>
          <p:txBody>
            <a:bodyPr wrap="square" rtlCol="0">
              <a:spAutoFit/>
            </a:bodyPr>
            <a:lstStyle/>
            <a:p>
              <a:pPr algn="l"/>
              <a:r>
                <a:rPr lang="en-US" sz="1200" b="1" dirty="0"/>
                <a:t>Coon</a:t>
              </a:r>
            </a:p>
          </p:txBody>
        </p:sp>
        <p:sp>
          <p:nvSpPr>
            <p:cNvPr id="6" name="TextBox 5">
              <a:extLst>
                <a:ext uri="{FF2B5EF4-FFF2-40B4-BE49-F238E27FC236}">
                  <a16:creationId xmlns:a16="http://schemas.microsoft.com/office/drawing/2014/main" id="{1B3FBEF2-86C8-F4AD-83D0-44A27225DB66}"/>
                </a:ext>
              </a:extLst>
            </p:cNvPr>
            <p:cNvSpPr txBox="1"/>
            <p:nvPr/>
          </p:nvSpPr>
          <p:spPr>
            <a:xfrm>
              <a:off x="132869" y="4158990"/>
              <a:ext cx="1018573" cy="138500"/>
            </a:xfrm>
            <a:prstGeom prst="rect">
              <a:avLst/>
            </a:prstGeom>
            <a:solidFill>
              <a:schemeClr val="accent2"/>
            </a:solidFill>
            <a:ln>
              <a:solidFill>
                <a:schemeClr val="bg1"/>
              </a:solidFill>
            </a:ln>
          </p:spPr>
          <p:txBody>
            <a:bodyPr wrap="square" rtlCol="0">
              <a:spAutoFit/>
            </a:bodyPr>
            <a:lstStyle/>
            <a:p>
              <a:pPr algn="l"/>
              <a:endParaRPr lang="en-US" sz="1200" b="1" dirty="0"/>
            </a:p>
          </p:txBody>
        </p:sp>
      </p:grpSp>
    </p:spTree>
    <p:custDataLst>
      <p:tags r:id="rId1"/>
    </p:custDataLst>
    <p:extLst>
      <p:ext uri="{BB962C8B-B14F-4D97-AF65-F5344CB8AC3E}">
        <p14:creationId xmlns:p14="http://schemas.microsoft.com/office/powerpoint/2010/main" val="125328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E9FDB-4CAF-EC9E-5F44-8FA15B4677B9}"/>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319562F-E7D0-CA57-4958-DA0BFFC955C7}"/>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C4016A26-08C2-78AD-552F-60B2BB0C83AC}"/>
              </a:ext>
            </a:extLst>
          </p:cNvPr>
          <p:cNvPicPr>
            <a:picLocks noChangeAspect="1"/>
          </p:cNvPicPr>
          <p:nvPr/>
        </p:nvPicPr>
        <p:blipFill>
          <a:blip r:embed="rId4"/>
          <a:stretch>
            <a:fillRect/>
          </a:stretch>
        </p:blipFill>
        <p:spPr>
          <a:xfrm>
            <a:off x="1426464" y="-713232"/>
            <a:ext cx="13777817" cy="10095357"/>
          </a:xfrm>
          <a:prstGeom prst="rect">
            <a:avLst/>
          </a:prstGeom>
        </p:spPr>
      </p:pic>
      <p:sp>
        <p:nvSpPr>
          <p:cNvPr id="11" name="Rectangle 10">
            <a:extLst>
              <a:ext uri="{FF2B5EF4-FFF2-40B4-BE49-F238E27FC236}">
                <a16:creationId xmlns:a16="http://schemas.microsoft.com/office/drawing/2014/main" id="{E9EF8F25-662F-7285-76C7-D0CA6CF31C5A}"/>
              </a:ext>
            </a:extLst>
          </p:cNvPr>
          <p:cNvSpPr/>
          <p:nvPr/>
        </p:nvSpPr>
        <p:spPr>
          <a:xfrm>
            <a:off x="2296886" y="6879771"/>
            <a:ext cx="12907395" cy="250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1702C533-04B0-F68B-B05A-76C9CA1E3D7F}"/>
              </a:ext>
            </a:extLst>
          </p:cNvPr>
          <p:cNvGraphicFramePr>
            <a:graphicFrameLocks noGrp="1"/>
          </p:cNvGraphicFramePr>
          <p:nvPr/>
        </p:nvGraphicFramePr>
        <p:xfrm>
          <a:off x="2187350" y="6878898"/>
          <a:ext cx="12984274" cy="3666872"/>
        </p:xfrm>
        <a:graphic>
          <a:graphicData uri="http://schemas.openxmlformats.org/drawingml/2006/table">
            <a:tbl>
              <a:tblPr firstRow="1" bandRow="1">
                <a:tableStyleId>{D27102A9-8310-4765-A935-A1911B00CA55}</a:tableStyleId>
              </a:tblPr>
              <a:tblGrid>
                <a:gridCol w="1077039">
                  <a:extLst>
                    <a:ext uri="{9D8B030D-6E8A-4147-A177-3AD203B41FA5}">
                      <a16:colId xmlns:a16="http://schemas.microsoft.com/office/drawing/2014/main" val="1181324809"/>
                    </a:ext>
                  </a:extLst>
                </a:gridCol>
                <a:gridCol w="1696638">
                  <a:extLst>
                    <a:ext uri="{9D8B030D-6E8A-4147-A177-3AD203B41FA5}">
                      <a16:colId xmlns:a16="http://schemas.microsoft.com/office/drawing/2014/main" val="265809915"/>
                    </a:ext>
                  </a:extLst>
                </a:gridCol>
                <a:gridCol w="2910609">
                  <a:extLst>
                    <a:ext uri="{9D8B030D-6E8A-4147-A177-3AD203B41FA5}">
                      <a16:colId xmlns:a16="http://schemas.microsoft.com/office/drawing/2014/main" val="3035661314"/>
                    </a:ext>
                  </a:extLst>
                </a:gridCol>
                <a:gridCol w="1439428">
                  <a:extLst>
                    <a:ext uri="{9D8B030D-6E8A-4147-A177-3AD203B41FA5}">
                      <a16:colId xmlns:a16="http://schemas.microsoft.com/office/drawing/2014/main" val="2486729835"/>
                    </a:ext>
                  </a:extLst>
                </a:gridCol>
                <a:gridCol w="4138357">
                  <a:extLst>
                    <a:ext uri="{9D8B030D-6E8A-4147-A177-3AD203B41FA5}">
                      <a16:colId xmlns:a16="http://schemas.microsoft.com/office/drawing/2014/main" val="3297068136"/>
                    </a:ext>
                  </a:extLst>
                </a:gridCol>
                <a:gridCol w="1722203">
                  <a:extLst>
                    <a:ext uri="{9D8B030D-6E8A-4147-A177-3AD203B41FA5}">
                      <a16:colId xmlns:a16="http://schemas.microsoft.com/office/drawing/2014/main" val="3593747754"/>
                    </a:ext>
                  </a:extLst>
                </a:gridCol>
              </a:tblGrid>
              <a:tr h="468959">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09566">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472177">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700370">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Coon, Thomas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478971">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9171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kern="120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pic>
        <p:nvPicPr>
          <p:cNvPr id="16" name="Picture 15">
            <a:extLst>
              <a:ext uri="{FF2B5EF4-FFF2-40B4-BE49-F238E27FC236}">
                <a16:creationId xmlns:a16="http://schemas.microsoft.com/office/drawing/2014/main" id="{C1D01237-6BA6-74C1-A245-9B7C2DE656FC}"/>
              </a:ext>
            </a:extLst>
          </p:cNvPr>
          <p:cNvPicPr>
            <a:picLocks noChangeAspect="1"/>
          </p:cNvPicPr>
          <p:nvPr/>
        </p:nvPicPr>
        <p:blipFill>
          <a:blip r:embed="rId5"/>
          <a:stretch>
            <a:fillRect/>
          </a:stretch>
        </p:blipFill>
        <p:spPr>
          <a:xfrm>
            <a:off x="1584135" y="207263"/>
            <a:ext cx="8729965" cy="2751837"/>
          </a:xfrm>
          <a:prstGeom prst="rect">
            <a:avLst/>
          </a:prstGeom>
        </p:spPr>
      </p:pic>
      <p:sp>
        <p:nvSpPr>
          <p:cNvPr id="2" name="Arrow: Left 1">
            <a:extLst>
              <a:ext uri="{FF2B5EF4-FFF2-40B4-BE49-F238E27FC236}">
                <a16:creationId xmlns:a16="http://schemas.microsoft.com/office/drawing/2014/main" id="{12232296-9668-B393-A8E1-B2D49D2BF684}"/>
              </a:ext>
            </a:extLst>
          </p:cNvPr>
          <p:cNvSpPr/>
          <p:nvPr/>
        </p:nvSpPr>
        <p:spPr>
          <a:xfrm>
            <a:off x="9317411" y="504497"/>
            <a:ext cx="756744" cy="5675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280FA6E-43A9-947F-44BC-776E7F166321}"/>
              </a:ext>
            </a:extLst>
          </p:cNvPr>
          <p:cNvGrpSpPr/>
          <p:nvPr/>
        </p:nvGrpSpPr>
        <p:grpSpPr>
          <a:xfrm>
            <a:off x="285997" y="7735086"/>
            <a:ext cx="1956121" cy="1263512"/>
            <a:chOff x="261134" y="6910086"/>
            <a:chExt cx="1956121" cy="1263512"/>
          </a:xfrm>
        </p:grpSpPr>
        <p:sp>
          <p:nvSpPr>
            <p:cNvPr id="7" name="Arrow: Right 6">
              <a:extLst>
                <a:ext uri="{FF2B5EF4-FFF2-40B4-BE49-F238E27FC236}">
                  <a16:creationId xmlns:a16="http://schemas.microsoft.com/office/drawing/2014/main" id="{3948797B-EA32-DAF9-0AC1-6577CEF5602C}"/>
                </a:ext>
              </a:extLst>
            </p:cNvPr>
            <p:cNvSpPr/>
            <p:nvPr/>
          </p:nvSpPr>
          <p:spPr>
            <a:xfrm>
              <a:off x="261134" y="6910086"/>
              <a:ext cx="1256346" cy="12635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B8F2961-45B7-5A3D-7DFF-1D223FCFACE1}"/>
                </a:ext>
              </a:extLst>
            </p:cNvPr>
            <p:cNvSpPr txBox="1"/>
            <p:nvPr/>
          </p:nvSpPr>
          <p:spPr>
            <a:xfrm>
              <a:off x="261134" y="7249454"/>
              <a:ext cx="1956121" cy="584775"/>
            </a:xfrm>
            <a:prstGeom prst="rect">
              <a:avLst/>
            </a:prstGeom>
            <a:noFill/>
          </p:spPr>
          <p:txBody>
            <a:bodyPr wrap="square" rtlCol="0">
              <a:spAutoFit/>
            </a:bodyPr>
            <a:lstStyle/>
            <a:p>
              <a:pPr algn="l"/>
              <a:r>
                <a:rPr lang="en-US" b="1" dirty="0">
                  <a:solidFill>
                    <a:schemeClr val="bg1"/>
                  </a:solidFill>
                </a:rPr>
                <a:t>New</a:t>
              </a:r>
            </a:p>
            <a:p>
              <a:pPr algn="l"/>
              <a:r>
                <a:rPr lang="en-US" b="1" dirty="0">
                  <a:solidFill>
                    <a:schemeClr val="bg1"/>
                  </a:solidFill>
                </a:rPr>
                <a:t>Member</a:t>
              </a:r>
            </a:p>
          </p:txBody>
        </p:sp>
      </p:grpSp>
      <p:sp>
        <p:nvSpPr>
          <p:cNvPr id="9" name="Rectangle 8">
            <a:extLst>
              <a:ext uri="{FF2B5EF4-FFF2-40B4-BE49-F238E27FC236}">
                <a16:creationId xmlns:a16="http://schemas.microsoft.com/office/drawing/2014/main" id="{6021EDF6-5F52-908C-600C-8CC3205F099F}"/>
              </a:ext>
            </a:extLst>
          </p:cNvPr>
          <p:cNvSpPr/>
          <p:nvPr/>
        </p:nvSpPr>
        <p:spPr>
          <a:xfrm>
            <a:off x="1584135" y="2466741"/>
            <a:ext cx="7883956" cy="567558"/>
          </a:xfrm>
          <a:prstGeom prst="rect">
            <a:avLst/>
          </a:prstGeom>
          <a:noFill/>
          <a:ln>
            <a:solidFill>
              <a:srgbClr val="C0000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9517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A6113-BB63-BA9B-9EB6-AC402206576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1103E646-D890-B5D5-F3CB-57230C8C3416}"/>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EFEE958E-61A9-CE62-0682-15DC4AB7827F}"/>
              </a:ext>
            </a:extLst>
          </p:cNvPr>
          <p:cNvPicPr>
            <a:picLocks noChangeAspect="1"/>
          </p:cNvPicPr>
          <p:nvPr/>
        </p:nvPicPr>
        <p:blipFill>
          <a:blip r:embed="rId4"/>
          <a:stretch>
            <a:fillRect/>
          </a:stretch>
        </p:blipFill>
        <p:spPr>
          <a:xfrm>
            <a:off x="10757712" y="326879"/>
            <a:ext cx="5825256" cy="8999016"/>
          </a:xfrm>
          <a:prstGeom prst="rect">
            <a:avLst/>
          </a:prstGeom>
          <a:ln w="38100">
            <a:solidFill>
              <a:schemeClr val="accent1"/>
            </a:solidFill>
          </a:ln>
        </p:spPr>
      </p:pic>
      <p:pic>
        <p:nvPicPr>
          <p:cNvPr id="9" name="Picture 8">
            <a:extLst>
              <a:ext uri="{FF2B5EF4-FFF2-40B4-BE49-F238E27FC236}">
                <a16:creationId xmlns:a16="http://schemas.microsoft.com/office/drawing/2014/main" id="{CDB72754-ADD9-3CDD-37BE-42CAF0EB6170}"/>
              </a:ext>
            </a:extLst>
          </p:cNvPr>
          <p:cNvPicPr>
            <a:picLocks noChangeAspect="1"/>
          </p:cNvPicPr>
          <p:nvPr/>
        </p:nvPicPr>
        <p:blipFill>
          <a:blip r:embed="rId5"/>
          <a:stretch>
            <a:fillRect/>
          </a:stretch>
        </p:blipFill>
        <p:spPr>
          <a:xfrm>
            <a:off x="962559" y="1622220"/>
            <a:ext cx="8215715" cy="1087374"/>
          </a:xfrm>
          <a:prstGeom prst="rect">
            <a:avLst/>
          </a:prstGeom>
          <a:effectLst>
            <a:glow rad="228600">
              <a:schemeClr val="accent4">
                <a:satMod val="175000"/>
                <a:alpha val="40000"/>
              </a:schemeClr>
            </a:glow>
          </a:effectLst>
        </p:spPr>
      </p:pic>
      <p:sp>
        <p:nvSpPr>
          <p:cNvPr id="10" name="TextBox 9">
            <a:extLst>
              <a:ext uri="{FF2B5EF4-FFF2-40B4-BE49-F238E27FC236}">
                <a16:creationId xmlns:a16="http://schemas.microsoft.com/office/drawing/2014/main" id="{8080729A-217D-CC45-03BE-33BE663C775E}"/>
              </a:ext>
            </a:extLst>
          </p:cNvPr>
          <p:cNvSpPr txBox="1"/>
          <p:nvPr/>
        </p:nvSpPr>
        <p:spPr>
          <a:xfrm>
            <a:off x="352328" y="3107085"/>
            <a:ext cx="9648223" cy="3539430"/>
          </a:xfrm>
          <a:prstGeom prst="rect">
            <a:avLst/>
          </a:prstGeom>
          <a:noFill/>
        </p:spPr>
        <p:txBody>
          <a:bodyPr wrap="square" rtlCol="0">
            <a:spAutoFit/>
          </a:bodyPr>
          <a:lstStyle/>
          <a:p>
            <a:pPr marL="285750" indent="-285750" algn="l">
              <a:buFont typeface="Wingdings" panose="05000000000000000000" pitchFamily="2" charset="2"/>
              <a:buChar char="Ø"/>
            </a:pPr>
            <a:r>
              <a:rPr lang="en-US" sz="3200" dirty="0">
                <a:solidFill>
                  <a:schemeClr val="tx1"/>
                </a:solidFill>
              </a:rPr>
              <a:t>Member is expired, and no renewal order exists.</a:t>
            </a:r>
          </a:p>
          <a:p>
            <a:pPr algn="l"/>
            <a:endParaRPr lang="en-US" sz="3200" dirty="0">
              <a:solidFill>
                <a:schemeClr val="tx1"/>
              </a:solidFill>
            </a:endParaRPr>
          </a:p>
          <a:p>
            <a:pPr marL="285750" indent="-285750" algn="l">
              <a:buFont typeface="Wingdings" panose="05000000000000000000" pitchFamily="2" charset="2"/>
              <a:buChar char="Ø"/>
            </a:pPr>
            <a:r>
              <a:rPr lang="en-US" sz="3200" dirty="0">
                <a:solidFill>
                  <a:schemeClr val="tx1"/>
                </a:solidFill>
              </a:rPr>
              <a:t>New member created a MyLegion account prior to joining.</a:t>
            </a:r>
          </a:p>
          <a:p>
            <a:pPr algn="l"/>
            <a:endParaRPr lang="en-US" sz="3200" dirty="0">
              <a:solidFill>
                <a:schemeClr val="tx1"/>
              </a:solidFill>
            </a:endParaRPr>
          </a:p>
          <a:p>
            <a:pPr marL="285750" indent="-285750" algn="l">
              <a:buFont typeface="Wingdings" panose="05000000000000000000" pitchFamily="2" charset="2"/>
              <a:buChar char="Ø"/>
            </a:pPr>
            <a:r>
              <a:rPr lang="en-US" sz="3200" dirty="0">
                <a:solidFill>
                  <a:schemeClr val="tx1"/>
                </a:solidFill>
              </a:rPr>
              <a:t>New member has existing membership. (LGN/SAL)</a:t>
            </a:r>
          </a:p>
        </p:txBody>
      </p:sp>
      <p:sp>
        <p:nvSpPr>
          <p:cNvPr id="2" name="Rectangle 1">
            <a:extLst>
              <a:ext uri="{FF2B5EF4-FFF2-40B4-BE49-F238E27FC236}">
                <a16:creationId xmlns:a16="http://schemas.microsoft.com/office/drawing/2014/main" id="{0E42CE66-6326-8CD2-94F5-F2EC0ED71D1E}"/>
              </a:ext>
            </a:extLst>
          </p:cNvPr>
          <p:cNvSpPr/>
          <p:nvPr/>
        </p:nvSpPr>
        <p:spPr>
          <a:xfrm>
            <a:off x="1931466" y="6994096"/>
            <a:ext cx="5667371" cy="2055437"/>
          </a:xfrm>
          <a:prstGeom prst="rect">
            <a:avLst/>
          </a:prstGeom>
          <a:ln>
            <a:solidFill>
              <a:schemeClr val="tx2">
                <a:lumMod val="50000"/>
              </a:schemeClr>
            </a:solidFill>
          </a:ln>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69850" h="38100" prst="cross"/>
            </a:sp3d>
          </a:bodyPr>
          <a:lstStyle/>
          <a:p>
            <a:r>
              <a:rPr lang="en-US" sz="2800" b="1" dirty="0">
                <a:solidFill>
                  <a:srgbClr val="FFFFFF"/>
                </a:solidFill>
              </a:rPr>
              <a:t>Capture ID#, return to batch and enter as “current or former member” to create a current renewal order.</a:t>
            </a:r>
          </a:p>
        </p:txBody>
      </p:sp>
      <p:sp>
        <p:nvSpPr>
          <p:cNvPr id="4" name="TextBox 3">
            <a:extLst>
              <a:ext uri="{FF2B5EF4-FFF2-40B4-BE49-F238E27FC236}">
                <a16:creationId xmlns:a16="http://schemas.microsoft.com/office/drawing/2014/main" id="{14B8DBCC-12A3-17FE-BB50-2670F52161BD}"/>
              </a:ext>
            </a:extLst>
          </p:cNvPr>
          <p:cNvSpPr txBox="1"/>
          <p:nvPr/>
        </p:nvSpPr>
        <p:spPr>
          <a:xfrm>
            <a:off x="962559" y="282462"/>
            <a:ext cx="8215716" cy="923330"/>
          </a:xfrm>
          <a:prstGeom prst="rect">
            <a:avLst/>
          </a:prstGeom>
          <a:noFill/>
        </p:spPr>
        <p:txBody>
          <a:bodyPr wrap="square" rtlCol="0">
            <a:spAutoFit/>
          </a:bodyPr>
          <a:lstStyle/>
          <a:p>
            <a:r>
              <a:rPr lang="en-US" sz="5400" dirty="0"/>
              <a:t>Add Member Error</a:t>
            </a:r>
          </a:p>
        </p:txBody>
      </p:sp>
    </p:spTree>
    <p:custDataLst>
      <p:tags r:id="rId1"/>
    </p:custDataLst>
    <p:extLst>
      <p:ext uri="{BB962C8B-B14F-4D97-AF65-F5344CB8AC3E}">
        <p14:creationId xmlns:p14="http://schemas.microsoft.com/office/powerpoint/2010/main" val="10986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1000"/>
                                        <p:tgtEl>
                                          <p:spTgt spid="10">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up)">
                                      <p:cBhvr>
                                        <p:cTn id="11" dur="1000"/>
                                        <p:tgtEl>
                                          <p:spTgt spid="10">
                                            <p:txEl>
                                              <p:pRg st="2" end="2"/>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up)">
                                      <p:cBhvr>
                                        <p:cTn id="15" dur="1000"/>
                                        <p:tgtEl>
                                          <p:spTgt spid="10">
                                            <p:txEl>
                                              <p:pRg st="4" end="4"/>
                                            </p:txEl>
                                          </p:spTgt>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E2F21-AEA8-4E9C-BE28-1B6893EFD50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975C9DC1-8882-13A1-44A4-205AACDDAB86}"/>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7F97C7D3-1139-DDE0-0BFD-C6D509BB1017}"/>
              </a:ext>
            </a:extLst>
          </p:cNvPr>
          <p:cNvPicPr>
            <a:picLocks noChangeAspect="1"/>
          </p:cNvPicPr>
          <p:nvPr/>
        </p:nvPicPr>
        <p:blipFill>
          <a:blip r:embed="rId4"/>
          <a:stretch>
            <a:fillRect/>
          </a:stretch>
        </p:blipFill>
        <p:spPr>
          <a:xfrm>
            <a:off x="1426464" y="-713232"/>
            <a:ext cx="13777817" cy="10095357"/>
          </a:xfrm>
          <a:prstGeom prst="rect">
            <a:avLst/>
          </a:prstGeom>
        </p:spPr>
      </p:pic>
      <p:sp>
        <p:nvSpPr>
          <p:cNvPr id="11" name="Rectangle 10">
            <a:extLst>
              <a:ext uri="{FF2B5EF4-FFF2-40B4-BE49-F238E27FC236}">
                <a16:creationId xmlns:a16="http://schemas.microsoft.com/office/drawing/2014/main" id="{57D6EE5D-04ED-6B5C-10CA-77ECB44497A8}"/>
              </a:ext>
            </a:extLst>
          </p:cNvPr>
          <p:cNvSpPr/>
          <p:nvPr/>
        </p:nvSpPr>
        <p:spPr>
          <a:xfrm>
            <a:off x="2296886" y="6879771"/>
            <a:ext cx="12907395" cy="250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2646D301-E19B-F399-2175-5089C6C07D45}"/>
              </a:ext>
            </a:extLst>
          </p:cNvPr>
          <p:cNvGraphicFramePr>
            <a:graphicFrameLocks noGrp="1"/>
          </p:cNvGraphicFramePr>
          <p:nvPr/>
        </p:nvGraphicFramePr>
        <p:xfrm>
          <a:off x="2187350" y="6878898"/>
          <a:ext cx="12984274" cy="3666872"/>
        </p:xfrm>
        <a:graphic>
          <a:graphicData uri="http://schemas.openxmlformats.org/drawingml/2006/table">
            <a:tbl>
              <a:tblPr firstRow="1" bandRow="1">
                <a:tableStyleId>{D27102A9-8310-4765-A935-A1911B00CA55}</a:tableStyleId>
              </a:tblPr>
              <a:tblGrid>
                <a:gridCol w="1077039">
                  <a:extLst>
                    <a:ext uri="{9D8B030D-6E8A-4147-A177-3AD203B41FA5}">
                      <a16:colId xmlns:a16="http://schemas.microsoft.com/office/drawing/2014/main" val="1181324809"/>
                    </a:ext>
                  </a:extLst>
                </a:gridCol>
                <a:gridCol w="1696638">
                  <a:extLst>
                    <a:ext uri="{9D8B030D-6E8A-4147-A177-3AD203B41FA5}">
                      <a16:colId xmlns:a16="http://schemas.microsoft.com/office/drawing/2014/main" val="265809915"/>
                    </a:ext>
                  </a:extLst>
                </a:gridCol>
                <a:gridCol w="2910609">
                  <a:extLst>
                    <a:ext uri="{9D8B030D-6E8A-4147-A177-3AD203B41FA5}">
                      <a16:colId xmlns:a16="http://schemas.microsoft.com/office/drawing/2014/main" val="3035661314"/>
                    </a:ext>
                  </a:extLst>
                </a:gridCol>
                <a:gridCol w="1439428">
                  <a:extLst>
                    <a:ext uri="{9D8B030D-6E8A-4147-A177-3AD203B41FA5}">
                      <a16:colId xmlns:a16="http://schemas.microsoft.com/office/drawing/2014/main" val="2486729835"/>
                    </a:ext>
                  </a:extLst>
                </a:gridCol>
                <a:gridCol w="4138357">
                  <a:extLst>
                    <a:ext uri="{9D8B030D-6E8A-4147-A177-3AD203B41FA5}">
                      <a16:colId xmlns:a16="http://schemas.microsoft.com/office/drawing/2014/main" val="3297068136"/>
                    </a:ext>
                  </a:extLst>
                </a:gridCol>
                <a:gridCol w="1722203">
                  <a:extLst>
                    <a:ext uri="{9D8B030D-6E8A-4147-A177-3AD203B41FA5}">
                      <a16:colId xmlns:a16="http://schemas.microsoft.com/office/drawing/2014/main" val="3593747754"/>
                    </a:ext>
                  </a:extLst>
                </a:gridCol>
              </a:tblGrid>
              <a:tr h="468959">
                <a:tc>
                  <a:txBody>
                    <a:bodyPr/>
                    <a:lstStyle/>
                    <a:p>
                      <a:pPr algn="l" rtl="0" fontAlgn="t"/>
                      <a:r>
                        <a:rPr lang="en-US" sz="12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409566">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472177">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700370">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Coon, Thomas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478971">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91712">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kern="120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bl>
          </a:graphicData>
        </a:graphic>
      </p:graphicFrame>
      <p:pic>
        <p:nvPicPr>
          <p:cNvPr id="16" name="Picture 15">
            <a:extLst>
              <a:ext uri="{FF2B5EF4-FFF2-40B4-BE49-F238E27FC236}">
                <a16:creationId xmlns:a16="http://schemas.microsoft.com/office/drawing/2014/main" id="{85FDB4A0-061B-776F-359C-0F65F1DC81B0}"/>
              </a:ext>
            </a:extLst>
          </p:cNvPr>
          <p:cNvPicPr>
            <a:picLocks noChangeAspect="1"/>
          </p:cNvPicPr>
          <p:nvPr/>
        </p:nvPicPr>
        <p:blipFill>
          <a:blip r:embed="rId5"/>
          <a:stretch>
            <a:fillRect/>
          </a:stretch>
        </p:blipFill>
        <p:spPr>
          <a:xfrm>
            <a:off x="1584135" y="207263"/>
            <a:ext cx="8729965" cy="2751837"/>
          </a:xfrm>
          <a:prstGeom prst="rect">
            <a:avLst/>
          </a:prstGeom>
        </p:spPr>
      </p:pic>
      <p:pic>
        <p:nvPicPr>
          <p:cNvPr id="4" name="Picture 3">
            <a:extLst>
              <a:ext uri="{FF2B5EF4-FFF2-40B4-BE49-F238E27FC236}">
                <a16:creationId xmlns:a16="http://schemas.microsoft.com/office/drawing/2014/main" id="{6BEBCB31-253B-DC83-56CD-7BD888763C40}"/>
              </a:ext>
            </a:extLst>
          </p:cNvPr>
          <p:cNvPicPr>
            <a:picLocks noChangeAspect="1"/>
          </p:cNvPicPr>
          <p:nvPr/>
        </p:nvPicPr>
        <p:blipFill>
          <a:blip r:embed="rId6"/>
          <a:stretch>
            <a:fillRect/>
          </a:stretch>
        </p:blipFill>
        <p:spPr>
          <a:xfrm>
            <a:off x="1757755" y="5322437"/>
            <a:ext cx="2906842" cy="785632"/>
          </a:xfrm>
          <a:prstGeom prst="rect">
            <a:avLst/>
          </a:prstGeom>
          <a:effectLst>
            <a:glow rad="228600">
              <a:schemeClr val="accent5">
                <a:satMod val="175000"/>
                <a:alpha val="40000"/>
              </a:schemeClr>
            </a:glow>
          </a:effectLst>
        </p:spPr>
      </p:pic>
      <p:grpSp>
        <p:nvGrpSpPr>
          <p:cNvPr id="5" name="Group 4">
            <a:extLst>
              <a:ext uri="{FF2B5EF4-FFF2-40B4-BE49-F238E27FC236}">
                <a16:creationId xmlns:a16="http://schemas.microsoft.com/office/drawing/2014/main" id="{ACB6D77D-3A98-209B-3151-E6F4B91C1EDC}"/>
              </a:ext>
            </a:extLst>
          </p:cNvPr>
          <p:cNvGrpSpPr/>
          <p:nvPr/>
        </p:nvGrpSpPr>
        <p:grpSpPr>
          <a:xfrm>
            <a:off x="632175" y="1386758"/>
            <a:ext cx="12483390" cy="2492837"/>
            <a:chOff x="632175" y="1386758"/>
            <a:chExt cx="12483390" cy="2492837"/>
          </a:xfrm>
        </p:grpSpPr>
        <p:pic>
          <p:nvPicPr>
            <p:cNvPr id="10" name="Picture 9">
              <a:extLst>
                <a:ext uri="{FF2B5EF4-FFF2-40B4-BE49-F238E27FC236}">
                  <a16:creationId xmlns:a16="http://schemas.microsoft.com/office/drawing/2014/main" id="{5DE9C7D7-AA9A-B674-4F2F-C1636117EE8E}"/>
                </a:ext>
              </a:extLst>
            </p:cNvPr>
            <p:cNvPicPr>
              <a:picLocks noChangeAspect="1"/>
            </p:cNvPicPr>
            <p:nvPr/>
          </p:nvPicPr>
          <p:blipFill>
            <a:blip r:embed="rId7"/>
            <a:stretch>
              <a:fillRect/>
            </a:stretch>
          </p:blipFill>
          <p:spPr>
            <a:xfrm>
              <a:off x="632175" y="1386758"/>
              <a:ext cx="3626815" cy="2492837"/>
            </a:xfrm>
            <a:prstGeom prst="rect">
              <a:avLst/>
            </a:prstGeom>
            <a:effectLst>
              <a:glow rad="228600">
                <a:schemeClr val="accent3">
                  <a:satMod val="175000"/>
                  <a:alpha val="40000"/>
                </a:schemeClr>
              </a:glow>
            </a:effectLst>
          </p:spPr>
        </p:pic>
        <p:sp>
          <p:nvSpPr>
            <p:cNvPr id="2" name="Rectangle 1">
              <a:extLst>
                <a:ext uri="{FF2B5EF4-FFF2-40B4-BE49-F238E27FC236}">
                  <a16:creationId xmlns:a16="http://schemas.microsoft.com/office/drawing/2014/main" id="{400E75C4-E818-4855-FDC1-74CD67AD5661}"/>
                </a:ext>
              </a:extLst>
            </p:cNvPr>
            <p:cNvSpPr/>
            <p:nvPr/>
          </p:nvSpPr>
          <p:spPr>
            <a:xfrm>
              <a:off x="4385600" y="2008895"/>
              <a:ext cx="8729965" cy="1353643"/>
            </a:xfrm>
            <a:prstGeom prst="rect">
              <a:avLst/>
            </a:prstGeom>
            <a:ln>
              <a:solidFill>
                <a:schemeClr val="tx2">
                  <a:lumMod val="50000"/>
                </a:schemeClr>
              </a:solidFill>
            </a:ln>
            <a:scene3d>
              <a:camera prst="orthographic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69850" h="38100" prst="cross"/>
              </a:sp3d>
            </a:bodyPr>
            <a:lstStyle/>
            <a:p>
              <a:r>
                <a:rPr lang="en-US" sz="2800" b="1" dirty="0"/>
                <a:t>Transfer must include payment.  Paid member transfers are reported using Member Data Form.</a:t>
              </a:r>
            </a:p>
          </p:txBody>
        </p:sp>
      </p:grpSp>
    </p:spTree>
    <p:custDataLst>
      <p:tags r:id="rId1"/>
    </p:custDataLst>
    <p:extLst>
      <p:ext uri="{BB962C8B-B14F-4D97-AF65-F5344CB8AC3E}">
        <p14:creationId xmlns:p14="http://schemas.microsoft.com/office/powerpoint/2010/main" val="361106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 fill="hold"/>
                                        <p:tgtEl>
                                          <p:spTgt spid="5"/>
                                        </p:tgtEl>
                                        <p:attrNameLst>
                                          <p:attrName>ppt_w</p:attrName>
                                        </p:attrNameLst>
                                      </p:cBhvr>
                                      <p:tavLst>
                                        <p:tav tm="0">
                                          <p:val>
                                            <p:fltVal val="0"/>
                                          </p:val>
                                        </p:tav>
                                        <p:tav tm="100000">
                                          <p:val>
                                            <p:strVal val="#ppt_w"/>
                                          </p:val>
                                        </p:tav>
                                      </p:tavLst>
                                    </p:anim>
                                    <p:anim calcmode="lin" valueType="num">
                                      <p:cBhvr>
                                        <p:cTn id="13" dur="10" fill="hold"/>
                                        <p:tgtEl>
                                          <p:spTgt spid="5"/>
                                        </p:tgtEl>
                                        <p:attrNameLst>
                                          <p:attrName>ppt_h</p:attrName>
                                        </p:attrNameLst>
                                      </p:cBhvr>
                                      <p:tavLst>
                                        <p:tav tm="0">
                                          <p:val>
                                            <p:fltVal val="0"/>
                                          </p:val>
                                        </p:tav>
                                        <p:tav tm="100000">
                                          <p:val>
                                            <p:strVal val="#ppt_h"/>
                                          </p:val>
                                        </p:tav>
                                      </p:tavLst>
                                    </p:anim>
                                    <p:animEffect transition="in" filter="fade">
                                      <p:cBhvr>
                                        <p:cTn id="14"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26FA-1E4B-2315-6A47-8D1F78EB084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735B1CD-B877-5B21-3101-8476222FEFB5}"/>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6" name="Picture 5">
            <a:extLst>
              <a:ext uri="{FF2B5EF4-FFF2-40B4-BE49-F238E27FC236}">
                <a16:creationId xmlns:a16="http://schemas.microsoft.com/office/drawing/2014/main" id="{E9ECDE17-D7BC-A8A9-20E0-58D42366E1F4}"/>
              </a:ext>
            </a:extLst>
          </p:cNvPr>
          <p:cNvPicPr>
            <a:picLocks noChangeAspect="1"/>
          </p:cNvPicPr>
          <p:nvPr/>
        </p:nvPicPr>
        <p:blipFill>
          <a:blip r:embed="rId4"/>
          <a:stretch>
            <a:fillRect/>
          </a:stretch>
        </p:blipFill>
        <p:spPr>
          <a:xfrm>
            <a:off x="547584" y="282462"/>
            <a:ext cx="7801885" cy="3982212"/>
          </a:xfrm>
          <a:prstGeom prst="rect">
            <a:avLst/>
          </a:prstGeom>
          <a:ln w="38100">
            <a:solidFill>
              <a:schemeClr val="accent1"/>
            </a:solidFill>
          </a:ln>
        </p:spPr>
      </p:pic>
      <p:pic>
        <p:nvPicPr>
          <p:cNvPr id="3" name="Picture 2">
            <a:extLst>
              <a:ext uri="{FF2B5EF4-FFF2-40B4-BE49-F238E27FC236}">
                <a16:creationId xmlns:a16="http://schemas.microsoft.com/office/drawing/2014/main" id="{43603AA7-51C6-18C0-4B7C-B9CE5016303A}"/>
              </a:ext>
            </a:extLst>
          </p:cNvPr>
          <p:cNvPicPr>
            <a:picLocks noChangeAspect="1"/>
          </p:cNvPicPr>
          <p:nvPr/>
        </p:nvPicPr>
        <p:blipFill>
          <a:blip r:embed="rId5"/>
          <a:stretch>
            <a:fillRect/>
          </a:stretch>
        </p:blipFill>
        <p:spPr>
          <a:xfrm>
            <a:off x="547583" y="5187696"/>
            <a:ext cx="7801885" cy="3540778"/>
          </a:xfrm>
          <a:prstGeom prst="rect">
            <a:avLst/>
          </a:prstGeom>
          <a:ln w="28575">
            <a:solidFill>
              <a:schemeClr val="accent1"/>
            </a:solidFill>
          </a:ln>
        </p:spPr>
      </p:pic>
      <p:sp>
        <p:nvSpPr>
          <p:cNvPr id="7" name="Arrow: Down 6">
            <a:extLst>
              <a:ext uri="{FF2B5EF4-FFF2-40B4-BE49-F238E27FC236}">
                <a16:creationId xmlns:a16="http://schemas.microsoft.com/office/drawing/2014/main" id="{EDBEA342-FBD1-92E9-959F-D69D49FD0A92}"/>
              </a:ext>
            </a:extLst>
          </p:cNvPr>
          <p:cNvSpPr/>
          <p:nvPr/>
        </p:nvSpPr>
        <p:spPr>
          <a:xfrm>
            <a:off x="3950208" y="4370832"/>
            <a:ext cx="658368" cy="7132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A0C8C2B-AAB1-118F-C1CC-4266BE669206}"/>
              </a:ext>
            </a:extLst>
          </p:cNvPr>
          <p:cNvSpPr/>
          <p:nvPr/>
        </p:nvSpPr>
        <p:spPr>
          <a:xfrm>
            <a:off x="8857404" y="6291072"/>
            <a:ext cx="1022509"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D674911-86C5-2CC3-9621-2DA07C4C5B53}"/>
              </a:ext>
            </a:extLst>
          </p:cNvPr>
          <p:cNvSpPr/>
          <p:nvPr/>
        </p:nvSpPr>
        <p:spPr>
          <a:xfrm>
            <a:off x="786175" y="1762624"/>
            <a:ext cx="3822401" cy="567558"/>
          </a:xfrm>
          <a:prstGeom prst="rect">
            <a:avLst/>
          </a:prstGeom>
          <a:noFill/>
          <a:ln>
            <a:solidFill>
              <a:srgbClr val="C0000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FE0824-FD9F-CFA7-ED71-2DB69DBA7B3A}"/>
              </a:ext>
            </a:extLst>
          </p:cNvPr>
          <p:cNvGrpSpPr/>
          <p:nvPr/>
        </p:nvGrpSpPr>
        <p:grpSpPr>
          <a:xfrm>
            <a:off x="10200576" y="191960"/>
            <a:ext cx="5769060" cy="9369680"/>
            <a:chOff x="10200576" y="191960"/>
            <a:chExt cx="5769060" cy="9369680"/>
          </a:xfrm>
        </p:grpSpPr>
        <p:grpSp>
          <p:nvGrpSpPr>
            <p:cNvPr id="10" name="Group 9">
              <a:extLst>
                <a:ext uri="{FF2B5EF4-FFF2-40B4-BE49-F238E27FC236}">
                  <a16:creationId xmlns:a16="http://schemas.microsoft.com/office/drawing/2014/main" id="{9F205E5D-9531-33F4-4A9D-E3F8BBAC9E9A}"/>
                </a:ext>
              </a:extLst>
            </p:cNvPr>
            <p:cNvGrpSpPr/>
            <p:nvPr/>
          </p:nvGrpSpPr>
          <p:grpSpPr>
            <a:xfrm>
              <a:off x="10200576" y="191960"/>
              <a:ext cx="5769060" cy="9369680"/>
              <a:chOff x="10200576" y="191960"/>
              <a:chExt cx="5769060" cy="9369680"/>
            </a:xfrm>
          </p:grpSpPr>
          <p:pic>
            <p:nvPicPr>
              <p:cNvPr id="5" name="Picture 4">
                <a:extLst>
                  <a:ext uri="{FF2B5EF4-FFF2-40B4-BE49-F238E27FC236}">
                    <a16:creationId xmlns:a16="http://schemas.microsoft.com/office/drawing/2014/main" id="{AA3A0223-1243-4CDA-4D47-37FA630F7DC2}"/>
                  </a:ext>
                </a:extLst>
              </p:cNvPr>
              <p:cNvPicPr>
                <a:picLocks noChangeAspect="1"/>
              </p:cNvPicPr>
              <p:nvPr/>
            </p:nvPicPr>
            <p:blipFill>
              <a:blip r:embed="rId6"/>
              <a:stretch>
                <a:fillRect/>
              </a:stretch>
            </p:blipFill>
            <p:spPr>
              <a:xfrm>
                <a:off x="10200576" y="191960"/>
                <a:ext cx="5769060" cy="9369680"/>
              </a:xfrm>
              <a:prstGeom prst="rect">
                <a:avLst/>
              </a:prstGeom>
              <a:ln w="28575">
                <a:solidFill>
                  <a:schemeClr val="accent1"/>
                </a:solidFill>
              </a:ln>
            </p:spPr>
          </p:pic>
          <p:sp>
            <p:nvSpPr>
              <p:cNvPr id="9" name="TextBox 8">
                <a:extLst>
                  <a:ext uri="{FF2B5EF4-FFF2-40B4-BE49-F238E27FC236}">
                    <a16:creationId xmlns:a16="http://schemas.microsoft.com/office/drawing/2014/main" id="{89DB5209-6556-C8B6-EE3A-8687F43B8C7A}"/>
                  </a:ext>
                </a:extLst>
              </p:cNvPr>
              <p:cNvSpPr txBox="1"/>
              <p:nvPr/>
            </p:nvSpPr>
            <p:spPr>
              <a:xfrm>
                <a:off x="12286384" y="1907903"/>
                <a:ext cx="2648816" cy="276999"/>
              </a:xfrm>
              <a:prstGeom prst="rect">
                <a:avLst/>
              </a:prstGeom>
              <a:solidFill>
                <a:schemeClr val="bg1"/>
              </a:solidFill>
            </p:spPr>
            <p:txBody>
              <a:bodyPr wrap="square" rtlCol="0">
                <a:spAutoFit/>
              </a:bodyPr>
              <a:lstStyle/>
              <a:p>
                <a:pPr algn="l"/>
                <a:r>
                  <a:rPr lang="en-US" sz="1200" b="1" dirty="0"/>
                  <a:t>Jack</a:t>
                </a:r>
              </a:p>
            </p:txBody>
          </p:sp>
        </p:grpSp>
        <p:sp>
          <p:nvSpPr>
            <p:cNvPr id="4" name="TextBox 3">
              <a:extLst>
                <a:ext uri="{FF2B5EF4-FFF2-40B4-BE49-F238E27FC236}">
                  <a16:creationId xmlns:a16="http://schemas.microsoft.com/office/drawing/2014/main" id="{FCEB6F04-94D1-201E-AF0D-CE45511B208F}"/>
                </a:ext>
              </a:extLst>
            </p:cNvPr>
            <p:cNvSpPr txBox="1"/>
            <p:nvPr/>
          </p:nvSpPr>
          <p:spPr>
            <a:xfrm>
              <a:off x="12286384" y="2659743"/>
              <a:ext cx="2648816" cy="276999"/>
            </a:xfrm>
            <a:prstGeom prst="rect">
              <a:avLst/>
            </a:prstGeom>
            <a:solidFill>
              <a:schemeClr val="bg1"/>
            </a:solidFill>
          </p:spPr>
          <p:txBody>
            <a:bodyPr wrap="square" rtlCol="0">
              <a:spAutoFit/>
            </a:bodyPr>
            <a:lstStyle/>
            <a:p>
              <a:pPr algn="l"/>
              <a:r>
                <a:rPr lang="en-US" sz="1200" b="1" dirty="0"/>
                <a:t>Aaron</a:t>
              </a:r>
            </a:p>
          </p:txBody>
        </p:sp>
      </p:grpSp>
    </p:spTree>
    <p:custDataLst>
      <p:tags r:id="rId1"/>
    </p:custDataLst>
    <p:extLst>
      <p:ext uri="{BB962C8B-B14F-4D97-AF65-F5344CB8AC3E}">
        <p14:creationId xmlns:p14="http://schemas.microsoft.com/office/powerpoint/2010/main" val="23781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7365A-AFDD-9104-2B30-60B506B4911C}"/>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AC128753-DA4D-9869-71C5-C852673F2EE4}"/>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A4546124-4D68-A813-9D1E-4CC6F0DC8D38}"/>
              </a:ext>
            </a:extLst>
          </p:cNvPr>
          <p:cNvPicPr>
            <a:picLocks noChangeAspect="1"/>
          </p:cNvPicPr>
          <p:nvPr/>
        </p:nvPicPr>
        <p:blipFill>
          <a:blip r:embed="rId4"/>
          <a:stretch>
            <a:fillRect/>
          </a:stretch>
        </p:blipFill>
        <p:spPr>
          <a:xfrm>
            <a:off x="2821781" y="0"/>
            <a:ext cx="11696700" cy="5095875"/>
          </a:xfrm>
          <a:prstGeom prst="rect">
            <a:avLst/>
          </a:prstGeom>
        </p:spPr>
      </p:pic>
      <p:pic>
        <p:nvPicPr>
          <p:cNvPr id="5" name="Picture 4">
            <a:extLst>
              <a:ext uri="{FF2B5EF4-FFF2-40B4-BE49-F238E27FC236}">
                <a16:creationId xmlns:a16="http://schemas.microsoft.com/office/drawing/2014/main" id="{49A6BF26-838B-0B5C-45CB-B01C1079DEF9}"/>
              </a:ext>
            </a:extLst>
          </p:cNvPr>
          <p:cNvPicPr>
            <a:picLocks noChangeAspect="1"/>
          </p:cNvPicPr>
          <p:nvPr/>
        </p:nvPicPr>
        <p:blipFill>
          <a:blip r:embed="rId5"/>
          <a:stretch>
            <a:fillRect/>
          </a:stretch>
        </p:blipFill>
        <p:spPr>
          <a:xfrm>
            <a:off x="3107531" y="5105170"/>
            <a:ext cx="11125200" cy="4667250"/>
          </a:xfrm>
          <a:prstGeom prst="rect">
            <a:avLst/>
          </a:prstGeom>
        </p:spPr>
      </p:pic>
      <p:sp>
        <p:nvSpPr>
          <p:cNvPr id="10" name="TextBox 9">
            <a:extLst>
              <a:ext uri="{FF2B5EF4-FFF2-40B4-BE49-F238E27FC236}">
                <a16:creationId xmlns:a16="http://schemas.microsoft.com/office/drawing/2014/main" id="{564926DB-D8AC-C871-83B9-C6281B2761EA}"/>
              </a:ext>
            </a:extLst>
          </p:cNvPr>
          <p:cNvSpPr txBox="1"/>
          <p:nvPr/>
        </p:nvSpPr>
        <p:spPr>
          <a:xfrm>
            <a:off x="3470326" y="8194216"/>
            <a:ext cx="1323047" cy="292602"/>
          </a:xfrm>
          <a:prstGeom prst="rect">
            <a:avLst/>
          </a:prstGeom>
          <a:solidFill>
            <a:schemeClr val="accent6"/>
          </a:solidFill>
        </p:spPr>
        <p:txBody>
          <a:bodyPr wrap="square" rtlCol="0">
            <a:spAutoFit/>
          </a:bodyPr>
          <a:lstStyle/>
          <a:p>
            <a:r>
              <a:rPr lang="en-US" sz="1000"/>
              <a:t>123454321</a:t>
            </a:r>
          </a:p>
        </p:txBody>
      </p:sp>
      <p:sp>
        <p:nvSpPr>
          <p:cNvPr id="12" name="TextBox 11">
            <a:extLst>
              <a:ext uri="{FF2B5EF4-FFF2-40B4-BE49-F238E27FC236}">
                <a16:creationId xmlns:a16="http://schemas.microsoft.com/office/drawing/2014/main" id="{AEC1C8C7-89C0-4203-72B4-91EB5F8438A9}"/>
              </a:ext>
            </a:extLst>
          </p:cNvPr>
          <p:cNvSpPr txBox="1"/>
          <p:nvPr/>
        </p:nvSpPr>
        <p:spPr>
          <a:xfrm>
            <a:off x="3535292" y="9265429"/>
            <a:ext cx="1193113" cy="246221"/>
          </a:xfrm>
          <a:prstGeom prst="rect">
            <a:avLst/>
          </a:prstGeom>
          <a:solidFill>
            <a:schemeClr val="bg1">
              <a:lumMod val="95000"/>
            </a:schemeClr>
          </a:solidFill>
        </p:spPr>
        <p:txBody>
          <a:bodyPr wrap="square" rtlCol="0">
            <a:spAutoFit/>
          </a:bodyPr>
          <a:lstStyle/>
          <a:p>
            <a:r>
              <a:rPr lang="en-US" sz="1000"/>
              <a:t>122333444</a:t>
            </a:r>
          </a:p>
        </p:txBody>
      </p:sp>
      <p:sp>
        <p:nvSpPr>
          <p:cNvPr id="13" name="TextBox 12">
            <a:extLst>
              <a:ext uri="{FF2B5EF4-FFF2-40B4-BE49-F238E27FC236}">
                <a16:creationId xmlns:a16="http://schemas.microsoft.com/office/drawing/2014/main" id="{AC166BDC-022A-2D38-1063-63942F58141B}"/>
              </a:ext>
            </a:extLst>
          </p:cNvPr>
          <p:cNvSpPr txBox="1"/>
          <p:nvPr/>
        </p:nvSpPr>
        <p:spPr>
          <a:xfrm>
            <a:off x="3528314" y="8758438"/>
            <a:ext cx="1193113" cy="246221"/>
          </a:xfrm>
          <a:prstGeom prst="rect">
            <a:avLst/>
          </a:prstGeom>
          <a:solidFill>
            <a:schemeClr val="bg1"/>
          </a:solidFill>
        </p:spPr>
        <p:txBody>
          <a:bodyPr wrap="square" rtlCol="0">
            <a:spAutoFit/>
          </a:bodyPr>
          <a:lstStyle/>
          <a:p>
            <a:r>
              <a:rPr lang="en-US" sz="1000"/>
              <a:t>122333444</a:t>
            </a:r>
          </a:p>
        </p:txBody>
      </p:sp>
      <p:sp>
        <p:nvSpPr>
          <p:cNvPr id="2" name="Rectangle 1">
            <a:extLst>
              <a:ext uri="{FF2B5EF4-FFF2-40B4-BE49-F238E27FC236}">
                <a16:creationId xmlns:a16="http://schemas.microsoft.com/office/drawing/2014/main" id="{8D4E5AF3-C925-BE75-824F-91F07A56EC8A}"/>
              </a:ext>
            </a:extLst>
          </p:cNvPr>
          <p:cNvSpPr/>
          <p:nvPr/>
        </p:nvSpPr>
        <p:spPr>
          <a:xfrm>
            <a:off x="3646714" y="5638800"/>
            <a:ext cx="10570029" cy="28588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862DBFFE-F4D1-9C1C-6E74-A479DFEC286E}"/>
              </a:ext>
            </a:extLst>
          </p:cNvPr>
          <p:cNvGraphicFramePr>
            <a:graphicFrameLocks noGrp="1"/>
          </p:cNvGraphicFramePr>
          <p:nvPr/>
        </p:nvGraphicFramePr>
        <p:xfrm>
          <a:off x="3646714" y="5638800"/>
          <a:ext cx="11125200" cy="4139064"/>
        </p:xfrm>
        <a:graphic>
          <a:graphicData uri="http://schemas.openxmlformats.org/drawingml/2006/table">
            <a:tbl>
              <a:tblPr firstRow="1" bandRow="1">
                <a:tableStyleId>{D27102A9-8310-4765-A935-A1911B00CA55}</a:tableStyleId>
              </a:tblPr>
              <a:tblGrid>
                <a:gridCol w="848767">
                  <a:extLst>
                    <a:ext uri="{9D8B030D-6E8A-4147-A177-3AD203B41FA5}">
                      <a16:colId xmlns:a16="http://schemas.microsoft.com/office/drawing/2014/main" val="1181324809"/>
                    </a:ext>
                  </a:extLst>
                </a:gridCol>
                <a:gridCol w="1546090">
                  <a:extLst>
                    <a:ext uri="{9D8B030D-6E8A-4147-A177-3AD203B41FA5}">
                      <a16:colId xmlns:a16="http://schemas.microsoft.com/office/drawing/2014/main" val="265809915"/>
                    </a:ext>
                  </a:extLst>
                </a:gridCol>
                <a:gridCol w="2623458">
                  <a:extLst>
                    <a:ext uri="{9D8B030D-6E8A-4147-A177-3AD203B41FA5}">
                      <a16:colId xmlns:a16="http://schemas.microsoft.com/office/drawing/2014/main" val="3035661314"/>
                    </a:ext>
                  </a:extLst>
                </a:gridCol>
                <a:gridCol w="1251857">
                  <a:extLst>
                    <a:ext uri="{9D8B030D-6E8A-4147-A177-3AD203B41FA5}">
                      <a16:colId xmlns:a16="http://schemas.microsoft.com/office/drawing/2014/main" val="2486729835"/>
                    </a:ext>
                  </a:extLst>
                </a:gridCol>
                <a:gridCol w="3450771">
                  <a:extLst>
                    <a:ext uri="{9D8B030D-6E8A-4147-A177-3AD203B41FA5}">
                      <a16:colId xmlns:a16="http://schemas.microsoft.com/office/drawing/2014/main" val="3297068136"/>
                    </a:ext>
                  </a:extLst>
                </a:gridCol>
                <a:gridCol w="1404257">
                  <a:extLst>
                    <a:ext uri="{9D8B030D-6E8A-4147-A177-3AD203B41FA5}">
                      <a16:colId xmlns:a16="http://schemas.microsoft.com/office/drawing/2014/main" val="3593747754"/>
                    </a:ext>
                  </a:extLst>
                </a:gridCol>
              </a:tblGrid>
              <a:tr h="381000">
                <a:tc>
                  <a:txBody>
                    <a:bodyPr/>
                    <a:lstStyle/>
                    <a:p>
                      <a:pPr algn="l" rtl="0" fontAlgn="t"/>
                      <a:r>
                        <a:rPr lang="en-US" sz="1200" b="0" i="0" u="none" strike="noStrike" dirty="0">
                          <a:effectLst/>
                          <a:latin typeface="Arial" panose="020B0604020202020204" pitchFamily="34" charset="0"/>
                        </a:rPr>
                        <a:t>123456900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Aaron, Jack</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348343">
                <a:tc>
                  <a:txBody>
                    <a:bodyPr/>
                    <a:lstStyle/>
                    <a:p>
                      <a:pPr algn="l" rtl="0" fontAlgn="t"/>
                      <a:r>
                        <a:rPr lang="en-US" sz="1200" b="0" i="0" u="none" strike="noStrike">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48342">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533400">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370114">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Coon, Thomas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22514">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r h="545117">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703466"/>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6319748"/>
                  </a:ext>
                </a:extLst>
              </a:tr>
            </a:tbl>
          </a:graphicData>
        </a:graphic>
      </p:graphicFrame>
      <p:pic>
        <p:nvPicPr>
          <p:cNvPr id="19" name="Picture 18">
            <a:extLst>
              <a:ext uri="{FF2B5EF4-FFF2-40B4-BE49-F238E27FC236}">
                <a16:creationId xmlns:a16="http://schemas.microsoft.com/office/drawing/2014/main" id="{58C80AC1-C157-9B79-76F3-F2A263623679}"/>
              </a:ext>
            </a:extLst>
          </p:cNvPr>
          <p:cNvPicPr>
            <a:picLocks noChangeAspect="1"/>
          </p:cNvPicPr>
          <p:nvPr/>
        </p:nvPicPr>
        <p:blipFill>
          <a:blip r:embed="rId6"/>
          <a:stretch>
            <a:fillRect/>
          </a:stretch>
        </p:blipFill>
        <p:spPr>
          <a:xfrm>
            <a:off x="3157520" y="5649686"/>
            <a:ext cx="427650" cy="292602"/>
          </a:xfrm>
          <a:prstGeom prst="rect">
            <a:avLst/>
          </a:prstGeom>
        </p:spPr>
      </p:pic>
      <p:pic>
        <p:nvPicPr>
          <p:cNvPr id="21" name="Picture 20">
            <a:extLst>
              <a:ext uri="{FF2B5EF4-FFF2-40B4-BE49-F238E27FC236}">
                <a16:creationId xmlns:a16="http://schemas.microsoft.com/office/drawing/2014/main" id="{78410EF0-349B-3A53-007E-2268FB595495}"/>
              </a:ext>
            </a:extLst>
          </p:cNvPr>
          <p:cNvPicPr>
            <a:picLocks noChangeAspect="1"/>
          </p:cNvPicPr>
          <p:nvPr/>
        </p:nvPicPr>
        <p:blipFill>
          <a:blip r:embed="rId6"/>
          <a:stretch>
            <a:fillRect/>
          </a:stretch>
        </p:blipFill>
        <p:spPr>
          <a:xfrm>
            <a:off x="3158969" y="7248734"/>
            <a:ext cx="427649" cy="292602"/>
          </a:xfrm>
          <a:prstGeom prst="rect">
            <a:avLst/>
          </a:prstGeom>
        </p:spPr>
      </p:pic>
      <p:pic>
        <p:nvPicPr>
          <p:cNvPr id="23" name="Picture 22">
            <a:extLst>
              <a:ext uri="{FF2B5EF4-FFF2-40B4-BE49-F238E27FC236}">
                <a16:creationId xmlns:a16="http://schemas.microsoft.com/office/drawing/2014/main" id="{A4F3DA95-587B-26B8-3A6A-2D253A2F50A9}"/>
              </a:ext>
            </a:extLst>
          </p:cNvPr>
          <p:cNvPicPr>
            <a:picLocks noChangeAspect="1"/>
          </p:cNvPicPr>
          <p:nvPr/>
        </p:nvPicPr>
        <p:blipFill>
          <a:blip r:embed="rId7"/>
          <a:stretch>
            <a:fillRect/>
          </a:stretch>
        </p:blipFill>
        <p:spPr>
          <a:xfrm>
            <a:off x="3162458" y="6395697"/>
            <a:ext cx="365856" cy="325205"/>
          </a:xfrm>
          <a:prstGeom prst="rect">
            <a:avLst/>
          </a:prstGeom>
        </p:spPr>
      </p:pic>
      <p:pic>
        <p:nvPicPr>
          <p:cNvPr id="25" name="Picture 24">
            <a:extLst>
              <a:ext uri="{FF2B5EF4-FFF2-40B4-BE49-F238E27FC236}">
                <a16:creationId xmlns:a16="http://schemas.microsoft.com/office/drawing/2014/main" id="{202B00C5-DF46-4EC9-575B-B92E1531476C}"/>
              </a:ext>
            </a:extLst>
          </p:cNvPr>
          <p:cNvPicPr>
            <a:picLocks noChangeAspect="1"/>
          </p:cNvPicPr>
          <p:nvPr/>
        </p:nvPicPr>
        <p:blipFill>
          <a:blip r:embed="rId7"/>
          <a:stretch>
            <a:fillRect/>
          </a:stretch>
        </p:blipFill>
        <p:spPr>
          <a:xfrm>
            <a:off x="3176559" y="9282319"/>
            <a:ext cx="365856" cy="325205"/>
          </a:xfrm>
          <a:prstGeom prst="rect">
            <a:avLst/>
          </a:prstGeom>
        </p:spPr>
      </p:pic>
      <p:pic>
        <p:nvPicPr>
          <p:cNvPr id="27" name="Picture 26">
            <a:extLst>
              <a:ext uri="{FF2B5EF4-FFF2-40B4-BE49-F238E27FC236}">
                <a16:creationId xmlns:a16="http://schemas.microsoft.com/office/drawing/2014/main" id="{BEFF13ED-C6EA-2BA5-2F1E-860D1F9B34A5}"/>
              </a:ext>
            </a:extLst>
          </p:cNvPr>
          <p:cNvPicPr>
            <a:picLocks noChangeAspect="1"/>
          </p:cNvPicPr>
          <p:nvPr/>
        </p:nvPicPr>
        <p:blipFill>
          <a:blip r:embed="rId8"/>
          <a:stretch>
            <a:fillRect/>
          </a:stretch>
        </p:blipFill>
        <p:spPr>
          <a:xfrm>
            <a:off x="2934530" y="222798"/>
            <a:ext cx="6492803" cy="2225233"/>
          </a:xfrm>
          <a:prstGeom prst="rect">
            <a:avLst/>
          </a:prstGeom>
        </p:spPr>
      </p:pic>
      <p:pic>
        <p:nvPicPr>
          <p:cNvPr id="8" name="Picture 7">
            <a:extLst>
              <a:ext uri="{FF2B5EF4-FFF2-40B4-BE49-F238E27FC236}">
                <a16:creationId xmlns:a16="http://schemas.microsoft.com/office/drawing/2014/main" id="{C94914E5-E553-104B-0FC9-CC1E31BD35D4}"/>
              </a:ext>
            </a:extLst>
          </p:cNvPr>
          <p:cNvPicPr>
            <a:picLocks noChangeAspect="1"/>
          </p:cNvPicPr>
          <p:nvPr/>
        </p:nvPicPr>
        <p:blipFill>
          <a:blip r:embed="rId9"/>
          <a:stretch>
            <a:fillRect/>
          </a:stretch>
        </p:blipFill>
        <p:spPr>
          <a:xfrm>
            <a:off x="2327078" y="222798"/>
            <a:ext cx="12686105" cy="4804626"/>
          </a:xfrm>
          <a:prstGeom prst="rect">
            <a:avLst/>
          </a:prstGeom>
          <a:effectLst>
            <a:glow rad="228600">
              <a:schemeClr val="accent3">
                <a:satMod val="175000"/>
                <a:alpha val="40000"/>
              </a:schemeClr>
            </a:glow>
          </a:effectLst>
        </p:spPr>
      </p:pic>
      <p:grpSp>
        <p:nvGrpSpPr>
          <p:cNvPr id="4" name="Group 3">
            <a:extLst>
              <a:ext uri="{FF2B5EF4-FFF2-40B4-BE49-F238E27FC236}">
                <a16:creationId xmlns:a16="http://schemas.microsoft.com/office/drawing/2014/main" id="{AA56E6CC-D80C-7FEC-03A4-2136994E0517}"/>
              </a:ext>
            </a:extLst>
          </p:cNvPr>
          <p:cNvGrpSpPr/>
          <p:nvPr/>
        </p:nvGrpSpPr>
        <p:grpSpPr>
          <a:xfrm>
            <a:off x="1638443" y="5172984"/>
            <a:ext cx="1956121" cy="1263512"/>
            <a:chOff x="261134" y="6910086"/>
            <a:chExt cx="1956121" cy="1263512"/>
          </a:xfrm>
        </p:grpSpPr>
        <p:sp>
          <p:nvSpPr>
            <p:cNvPr id="6" name="Arrow: Right 5">
              <a:extLst>
                <a:ext uri="{FF2B5EF4-FFF2-40B4-BE49-F238E27FC236}">
                  <a16:creationId xmlns:a16="http://schemas.microsoft.com/office/drawing/2014/main" id="{AC2CB917-8F61-0572-D39E-BEC9A6C9B033}"/>
                </a:ext>
              </a:extLst>
            </p:cNvPr>
            <p:cNvSpPr/>
            <p:nvPr/>
          </p:nvSpPr>
          <p:spPr>
            <a:xfrm>
              <a:off x="261134" y="6910086"/>
              <a:ext cx="1536088" cy="12635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BB4DB6-4151-205E-10DD-0C03CA66B12F}"/>
                </a:ext>
              </a:extLst>
            </p:cNvPr>
            <p:cNvSpPr txBox="1"/>
            <p:nvPr/>
          </p:nvSpPr>
          <p:spPr>
            <a:xfrm>
              <a:off x="261134" y="7249454"/>
              <a:ext cx="1956121" cy="584775"/>
            </a:xfrm>
            <a:prstGeom prst="rect">
              <a:avLst/>
            </a:prstGeom>
            <a:noFill/>
          </p:spPr>
          <p:txBody>
            <a:bodyPr wrap="square" rtlCol="0">
              <a:spAutoFit/>
            </a:bodyPr>
            <a:lstStyle/>
            <a:p>
              <a:pPr algn="l"/>
              <a:r>
                <a:rPr lang="en-US" b="1" dirty="0">
                  <a:solidFill>
                    <a:schemeClr val="bg1"/>
                  </a:solidFill>
                </a:rPr>
                <a:t>Transferred</a:t>
              </a:r>
            </a:p>
            <a:p>
              <a:pPr algn="l"/>
              <a:r>
                <a:rPr lang="en-US" b="1" dirty="0">
                  <a:solidFill>
                    <a:schemeClr val="bg1"/>
                  </a:solidFill>
                </a:rPr>
                <a:t>Member</a:t>
              </a:r>
            </a:p>
          </p:txBody>
        </p:sp>
      </p:grpSp>
    </p:spTree>
    <p:custDataLst>
      <p:tags r:id="rId1"/>
    </p:custDataLst>
    <p:extLst>
      <p:ext uri="{BB962C8B-B14F-4D97-AF65-F5344CB8AC3E}">
        <p14:creationId xmlns:p14="http://schemas.microsoft.com/office/powerpoint/2010/main" val="13734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647DC-1F8B-51FD-774C-DFF0C45EDBBB}"/>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C3FF65A7-3C9F-0CD9-3808-33B68A8FE637}"/>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F23DF0A3-331E-E414-B7C2-894FA1F183FF}"/>
              </a:ext>
            </a:extLst>
          </p:cNvPr>
          <p:cNvPicPr>
            <a:picLocks noChangeAspect="1"/>
          </p:cNvPicPr>
          <p:nvPr/>
        </p:nvPicPr>
        <p:blipFill>
          <a:blip r:embed="rId4"/>
          <a:stretch>
            <a:fillRect/>
          </a:stretch>
        </p:blipFill>
        <p:spPr>
          <a:xfrm>
            <a:off x="2821781" y="0"/>
            <a:ext cx="11696700" cy="5095875"/>
          </a:xfrm>
          <a:prstGeom prst="rect">
            <a:avLst/>
          </a:prstGeom>
        </p:spPr>
      </p:pic>
      <p:pic>
        <p:nvPicPr>
          <p:cNvPr id="5" name="Picture 4">
            <a:extLst>
              <a:ext uri="{FF2B5EF4-FFF2-40B4-BE49-F238E27FC236}">
                <a16:creationId xmlns:a16="http://schemas.microsoft.com/office/drawing/2014/main" id="{ABDB4F09-4287-82B0-3576-B9860426F0B5}"/>
              </a:ext>
            </a:extLst>
          </p:cNvPr>
          <p:cNvPicPr>
            <a:picLocks noChangeAspect="1"/>
          </p:cNvPicPr>
          <p:nvPr/>
        </p:nvPicPr>
        <p:blipFill>
          <a:blip r:embed="rId5"/>
          <a:stretch>
            <a:fillRect/>
          </a:stretch>
        </p:blipFill>
        <p:spPr>
          <a:xfrm>
            <a:off x="3107531" y="5105170"/>
            <a:ext cx="11125200" cy="4667250"/>
          </a:xfrm>
          <a:prstGeom prst="rect">
            <a:avLst/>
          </a:prstGeom>
        </p:spPr>
      </p:pic>
      <p:sp>
        <p:nvSpPr>
          <p:cNvPr id="10" name="TextBox 9">
            <a:extLst>
              <a:ext uri="{FF2B5EF4-FFF2-40B4-BE49-F238E27FC236}">
                <a16:creationId xmlns:a16="http://schemas.microsoft.com/office/drawing/2014/main" id="{9241E868-7D28-A947-7AD0-16C926DAC5B3}"/>
              </a:ext>
            </a:extLst>
          </p:cNvPr>
          <p:cNvSpPr txBox="1"/>
          <p:nvPr/>
        </p:nvSpPr>
        <p:spPr>
          <a:xfrm>
            <a:off x="3470326" y="8194216"/>
            <a:ext cx="1323047" cy="292602"/>
          </a:xfrm>
          <a:prstGeom prst="rect">
            <a:avLst/>
          </a:prstGeom>
          <a:solidFill>
            <a:schemeClr val="accent6"/>
          </a:solidFill>
        </p:spPr>
        <p:txBody>
          <a:bodyPr wrap="square" rtlCol="0">
            <a:spAutoFit/>
          </a:bodyPr>
          <a:lstStyle/>
          <a:p>
            <a:r>
              <a:rPr lang="en-US" sz="1000"/>
              <a:t>123454321</a:t>
            </a:r>
          </a:p>
        </p:txBody>
      </p:sp>
      <p:sp>
        <p:nvSpPr>
          <p:cNvPr id="12" name="TextBox 11">
            <a:extLst>
              <a:ext uri="{FF2B5EF4-FFF2-40B4-BE49-F238E27FC236}">
                <a16:creationId xmlns:a16="http://schemas.microsoft.com/office/drawing/2014/main" id="{EDCA455B-63C6-A1A8-9C89-2714F2612BEE}"/>
              </a:ext>
            </a:extLst>
          </p:cNvPr>
          <p:cNvSpPr txBox="1"/>
          <p:nvPr/>
        </p:nvSpPr>
        <p:spPr>
          <a:xfrm>
            <a:off x="3535292" y="9265429"/>
            <a:ext cx="1193113" cy="246221"/>
          </a:xfrm>
          <a:prstGeom prst="rect">
            <a:avLst/>
          </a:prstGeom>
          <a:solidFill>
            <a:schemeClr val="bg1">
              <a:lumMod val="95000"/>
            </a:schemeClr>
          </a:solidFill>
        </p:spPr>
        <p:txBody>
          <a:bodyPr wrap="square" rtlCol="0">
            <a:spAutoFit/>
          </a:bodyPr>
          <a:lstStyle/>
          <a:p>
            <a:r>
              <a:rPr lang="en-US" sz="1000"/>
              <a:t>122333444</a:t>
            </a:r>
          </a:p>
        </p:txBody>
      </p:sp>
      <p:sp>
        <p:nvSpPr>
          <p:cNvPr id="13" name="TextBox 12">
            <a:extLst>
              <a:ext uri="{FF2B5EF4-FFF2-40B4-BE49-F238E27FC236}">
                <a16:creationId xmlns:a16="http://schemas.microsoft.com/office/drawing/2014/main" id="{6A95444C-2985-669C-B1AD-D3DCECBFB488}"/>
              </a:ext>
            </a:extLst>
          </p:cNvPr>
          <p:cNvSpPr txBox="1"/>
          <p:nvPr/>
        </p:nvSpPr>
        <p:spPr>
          <a:xfrm>
            <a:off x="3528314" y="8758438"/>
            <a:ext cx="1193113" cy="246221"/>
          </a:xfrm>
          <a:prstGeom prst="rect">
            <a:avLst/>
          </a:prstGeom>
          <a:solidFill>
            <a:schemeClr val="bg1"/>
          </a:solidFill>
        </p:spPr>
        <p:txBody>
          <a:bodyPr wrap="square" rtlCol="0">
            <a:spAutoFit/>
          </a:bodyPr>
          <a:lstStyle/>
          <a:p>
            <a:r>
              <a:rPr lang="en-US" sz="1000"/>
              <a:t>122333444</a:t>
            </a:r>
          </a:p>
        </p:txBody>
      </p:sp>
      <p:sp>
        <p:nvSpPr>
          <p:cNvPr id="2" name="Rectangle 1">
            <a:extLst>
              <a:ext uri="{FF2B5EF4-FFF2-40B4-BE49-F238E27FC236}">
                <a16:creationId xmlns:a16="http://schemas.microsoft.com/office/drawing/2014/main" id="{882641B7-6826-4F22-EF1D-C59C65D6B1F1}"/>
              </a:ext>
            </a:extLst>
          </p:cNvPr>
          <p:cNvSpPr/>
          <p:nvPr/>
        </p:nvSpPr>
        <p:spPr>
          <a:xfrm>
            <a:off x="3646714" y="5638800"/>
            <a:ext cx="10570029" cy="28588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FD51E804-3C6B-7614-85E4-AC72AC83E18F}"/>
              </a:ext>
            </a:extLst>
          </p:cNvPr>
          <p:cNvGraphicFramePr>
            <a:graphicFrameLocks noGrp="1"/>
          </p:cNvGraphicFramePr>
          <p:nvPr/>
        </p:nvGraphicFramePr>
        <p:xfrm>
          <a:off x="3646714" y="5638800"/>
          <a:ext cx="11125200" cy="4139064"/>
        </p:xfrm>
        <a:graphic>
          <a:graphicData uri="http://schemas.openxmlformats.org/drawingml/2006/table">
            <a:tbl>
              <a:tblPr firstRow="1" bandRow="1">
                <a:tableStyleId>{D27102A9-8310-4765-A935-A1911B00CA55}</a:tableStyleId>
              </a:tblPr>
              <a:tblGrid>
                <a:gridCol w="848767">
                  <a:extLst>
                    <a:ext uri="{9D8B030D-6E8A-4147-A177-3AD203B41FA5}">
                      <a16:colId xmlns:a16="http://schemas.microsoft.com/office/drawing/2014/main" val="1181324809"/>
                    </a:ext>
                  </a:extLst>
                </a:gridCol>
                <a:gridCol w="1546090">
                  <a:extLst>
                    <a:ext uri="{9D8B030D-6E8A-4147-A177-3AD203B41FA5}">
                      <a16:colId xmlns:a16="http://schemas.microsoft.com/office/drawing/2014/main" val="265809915"/>
                    </a:ext>
                  </a:extLst>
                </a:gridCol>
                <a:gridCol w="2623458">
                  <a:extLst>
                    <a:ext uri="{9D8B030D-6E8A-4147-A177-3AD203B41FA5}">
                      <a16:colId xmlns:a16="http://schemas.microsoft.com/office/drawing/2014/main" val="3035661314"/>
                    </a:ext>
                  </a:extLst>
                </a:gridCol>
                <a:gridCol w="1251857">
                  <a:extLst>
                    <a:ext uri="{9D8B030D-6E8A-4147-A177-3AD203B41FA5}">
                      <a16:colId xmlns:a16="http://schemas.microsoft.com/office/drawing/2014/main" val="2486729835"/>
                    </a:ext>
                  </a:extLst>
                </a:gridCol>
                <a:gridCol w="3450771">
                  <a:extLst>
                    <a:ext uri="{9D8B030D-6E8A-4147-A177-3AD203B41FA5}">
                      <a16:colId xmlns:a16="http://schemas.microsoft.com/office/drawing/2014/main" val="3297068136"/>
                    </a:ext>
                  </a:extLst>
                </a:gridCol>
                <a:gridCol w="1404257">
                  <a:extLst>
                    <a:ext uri="{9D8B030D-6E8A-4147-A177-3AD203B41FA5}">
                      <a16:colId xmlns:a16="http://schemas.microsoft.com/office/drawing/2014/main" val="3593747754"/>
                    </a:ext>
                  </a:extLst>
                </a:gridCol>
              </a:tblGrid>
              <a:tr h="381000">
                <a:tc>
                  <a:txBody>
                    <a:bodyPr/>
                    <a:lstStyle/>
                    <a:p>
                      <a:pPr algn="l" rtl="0" fontAlgn="t"/>
                      <a:r>
                        <a:rPr lang="en-US" sz="1200" b="0" i="0" u="none" strike="noStrike" dirty="0">
                          <a:effectLst/>
                          <a:latin typeface="Arial" panose="020B0604020202020204" pitchFamily="34" charset="0"/>
                        </a:rPr>
                        <a:t>123456900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Aaron, Jack</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348343">
                <a:tc>
                  <a:txBody>
                    <a:bodyPr/>
                    <a:lstStyle/>
                    <a:p>
                      <a:pPr algn="l" rtl="0" fontAlgn="t"/>
                      <a:r>
                        <a:rPr lang="en-US" sz="1200" b="0" i="0" u="none" strike="noStrike">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48342">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533400">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370114">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Coon, Thomas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22514">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r h="545117">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703466"/>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6319748"/>
                  </a:ext>
                </a:extLst>
              </a:tr>
            </a:tbl>
          </a:graphicData>
        </a:graphic>
      </p:graphicFrame>
      <p:pic>
        <p:nvPicPr>
          <p:cNvPr id="19" name="Picture 18">
            <a:extLst>
              <a:ext uri="{FF2B5EF4-FFF2-40B4-BE49-F238E27FC236}">
                <a16:creationId xmlns:a16="http://schemas.microsoft.com/office/drawing/2014/main" id="{9123D872-3F68-3968-8E22-252F0D00ED1A}"/>
              </a:ext>
            </a:extLst>
          </p:cNvPr>
          <p:cNvPicPr>
            <a:picLocks noChangeAspect="1"/>
          </p:cNvPicPr>
          <p:nvPr/>
        </p:nvPicPr>
        <p:blipFill>
          <a:blip r:embed="rId6"/>
          <a:stretch>
            <a:fillRect/>
          </a:stretch>
        </p:blipFill>
        <p:spPr>
          <a:xfrm>
            <a:off x="3157520" y="5649686"/>
            <a:ext cx="427650" cy="292602"/>
          </a:xfrm>
          <a:prstGeom prst="rect">
            <a:avLst/>
          </a:prstGeom>
        </p:spPr>
      </p:pic>
      <p:pic>
        <p:nvPicPr>
          <p:cNvPr id="21" name="Picture 20">
            <a:extLst>
              <a:ext uri="{FF2B5EF4-FFF2-40B4-BE49-F238E27FC236}">
                <a16:creationId xmlns:a16="http://schemas.microsoft.com/office/drawing/2014/main" id="{B7B731EA-21D3-8638-10D1-43ABAAB1CB19}"/>
              </a:ext>
            </a:extLst>
          </p:cNvPr>
          <p:cNvPicPr>
            <a:picLocks noChangeAspect="1"/>
          </p:cNvPicPr>
          <p:nvPr/>
        </p:nvPicPr>
        <p:blipFill>
          <a:blip r:embed="rId6"/>
          <a:stretch>
            <a:fillRect/>
          </a:stretch>
        </p:blipFill>
        <p:spPr>
          <a:xfrm>
            <a:off x="3158969" y="7248734"/>
            <a:ext cx="427649" cy="292602"/>
          </a:xfrm>
          <a:prstGeom prst="rect">
            <a:avLst/>
          </a:prstGeom>
        </p:spPr>
      </p:pic>
      <p:pic>
        <p:nvPicPr>
          <p:cNvPr id="23" name="Picture 22">
            <a:extLst>
              <a:ext uri="{FF2B5EF4-FFF2-40B4-BE49-F238E27FC236}">
                <a16:creationId xmlns:a16="http://schemas.microsoft.com/office/drawing/2014/main" id="{CF9D8D42-51FF-48E2-A3AF-F83BBBC7B484}"/>
              </a:ext>
            </a:extLst>
          </p:cNvPr>
          <p:cNvPicPr>
            <a:picLocks noChangeAspect="1"/>
          </p:cNvPicPr>
          <p:nvPr/>
        </p:nvPicPr>
        <p:blipFill>
          <a:blip r:embed="rId7"/>
          <a:stretch>
            <a:fillRect/>
          </a:stretch>
        </p:blipFill>
        <p:spPr>
          <a:xfrm>
            <a:off x="3162458" y="6395697"/>
            <a:ext cx="365856" cy="325205"/>
          </a:xfrm>
          <a:prstGeom prst="rect">
            <a:avLst/>
          </a:prstGeom>
        </p:spPr>
      </p:pic>
      <p:pic>
        <p:nvPicPr>
          <p:cNvPr id="25" name="Picture 24">
            <a:extLst>
              <a:ext uri="{FF2B5EF4-FFF2-40B4-BE49-F238E27FC236}">
                <a16:creationId xmlns:a16="http://schemas.microsoft.com/office/drawing/2014/main" id="{FE93372A-9019-ACC1-BF62-CA8C71B5F5B3}"/>
              </a:ext>
            </a:extLst>
          </p:cNvPr>
          <p:cNvPicPr>
            <a:picLocks noChangeAspect="1"/>
          </p:cNvPicPr>
          <p:nvPr/>
        </p:nvPicPr>
        <p:blipFill>
          <a:blip r:embed="rId7"/>
          <a:stretch>
            <a:fillRect/>
          </a:stretch>
        </p:blipFill>
        <p:spPr>
          <a:xfrm>
            <a:off x="3176559" y="9282319"/>
            <a:ext cx="365856" cy="325205"/>
          </a:xfrm>
          <a:prstGeom prst="rect">
            <a:avLst/>
          </a:prstGeom>
        </p:spPr>
      </p:pic>
      <p:pic>
        <p:nvPicPr>
          <p:cNvPr id="27" name="Picture 26">
            <a:extLst>
              <a:ext uri="{FF2B5EF4-FFF2-40B4-BE49-F238E27FC236}">
                <a16:creationId xmlns:a16="http://schemas.microsoft.com/office/drawing/2014/main" id="{F410CFE2-7BA1-BA8B-65DB-FCD1E8F659C6}"/>
              </a:ext>
            </a:extLst>
          </p:cNvPr>
          <p:cNvPicPr>
            <a:picLocks noChangeAspect="1"/>
          </p:cNvPicPr>
          <p:nvPr/>
        </p:nvPicPr>
        <p:blipFill>
          <a:blip r:embed="rId8"/>
          <a:stretch>
            <a:fillRect/>
          </a:stretch>
        </p:blipFill>
        <p:spPr>
          <a:xfrm>
            <a:off x="2934530" y="222798"/>
            <a:ext cx="6492803" cy="2225233"/>
          </a:xfrm>
          <a:prstGeom prst="rect">
            <a:avLst/>
          </a:prstGeom>
        </p:spPr>
      </p:pic>
      <p:pic>
        <p:nvPicPr>
          <p:cNvPr id="6" name="Picture 5">
            <a:extLst>
              <a:ext uri="{FF2B5EF4-FFF2-40B4-BE49-F238E27FC236}">
                <a16:creationId xmlns:a16="http://schemas.microsoft.com/office/drawing/2014/main" id="{94860E68-6A4C-05CA-7986-39EB993AA6BE}"/>
              </a:ext>
            </a:extLst>
          </p:cNvPr>
          <p:cNvPicPr>
            <a:picLocks noChangeAspect="1"/>
          </p:cNvPicPr>
          <p:nvPr/>
        </p:nvPicPr>
        <p:blipFill>
          <a:blip r:embed="rId9"/>
          <a:stretch>
            <a:fillRect/>
          </a:stretch>
        </p:blipFill>
        <p:spPr>
          <a:xfrm>
            <a:off x="4581137" y="3818616"/>
            <a:ext cx="3531709" cy="1184831"/>
          </a:xfrm>
          <a:prstGeom prst="rect">
            <a:avLst/>
          </a:prstGeom>
          <a:effectLst>
            <a:glow rad="228600">
              <a:schemeClr val="accent5">
                <a:satMod val="175000"/>
                <a:alpha val="40000"/>
              </a:schemeClr>
            </a:glow>
          </a:effectLst>
        </p:spPr>
      </p:pic>
      <p:sp>
        <p:nvSpPr>
          <p:cNvPr id="4" name="Rectangle 3">
            <a:extLst>
              <a:ext uri="{FF2B5EF4-FFF2-40B4-BE49-F238E27FC236}">
                <a16:creationId xmlns:a16="http://schemas.microsoft.com/office/drawing/2014/main" id="{1ACE9D85-F5CE-FC9C-4B34-80984A7087BE}"/>
              </a:ext>
            </a:extLst>
          </p:cNvPr>
          <p:cNvSpPr/>
          <p:nvPr/>
        </p:nvSpPr>
        <p:spPr>
          <a:xfrm>
            <a:off x="9996136" y="874785"/>
            <a:ext cx="4522345" cy="2225233"/>
          </a:xfrm>
          <a:prstGeom prst="rect">
            <a:avLst/>
          </a:prstGeom>
          <a:ln>
            <a:solidFill>
              <a:schemeClr val="tx2">
                <a:lumMod val="50000"/>
              </a:schemeClr>
            </a:solidFill>
          </a:ln>
          <a:scene3d>
            <a:camera prst="perspective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t>Remove people from batch by unchecking the box or delete entire transmittal.</a:t>
            </a:r>
          </a:p>
        </p:txBody>
      </p:sp>
    </p:spTree>
    <p:custDataLst>
      <p:tags r:id="rId1"/>
    </p:custDataLst>
    <p:extLst>
      <p:ext uri="{BB962C8B-B14F-4D97-AF65-F5344CB8AC3E}">
        <p14:creationId xmlns:p14="http://schemas.microsoft.com/office/powerpoint/2010/main" val="16698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61F8-322E-9F20-22F6-66AD7F55C229}"/>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ED52F255-C763-0C85-B879-B22A7CCBC8DC}"/>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3B9F7DDD-2AF0-9A70-60D3-65F24BE01132}"/>
              </a:ext>
            </a:extLst>
          </p:cNvPr>
          <p:cNvPicPr>
            <a:picLocks noChangeAspect="1"/>
          </p:cNvPicPr>
          <p:nvPr/>
        </p:nvPicPr>
        <p:blipFill>
          <a:blip r:embed="rId4"/>
          <a:stretch>
            <a:fillRect/>
          </a:stretch>
        </p:blipFill>
        <p:spPr>
          <a:xfrm>
            <a:off x="2821781" y="0"/>
            <a:ext cx="11696700" cy="5095875"/>
          </a:xfrm>
          <a:prstGeom prst="rect">
            <a:avLst/>
          </a:prstGeom>
        </p:spPr>
      </p:pic>
      <p:pic>
        <p:nvPicPr>
          <p:cNvPr id="5" name="Picture 4">
            <a:extLst>
              <a:ext uri="{FF2B5EF4-FFF2-40B4-BE49-F238E27FC236}">
                <a16:creationId xmlns:a16="http://schemas.microsoft.com/office/drawing/2014/main" id="{AEAD95CB-99B0-0AEC-4AFC-03D8B812EE82}"/>
              </a:ext>
            </a:extLst>
          </p:cNvPr>
          <p:cNvPicPr>
            <a:picLocks noChangeAspect="1"/>
          </p:cNvPicPr>
          <p:nvPr/>
        </p:nvPicPr>
        <p:blipFill>
          <a:blip r:embed="rId5"/>
          <a:stretch>
            <a:fillRect/>
          </a:stretch>
        </p:blipFill>
        <p:spPr>
          <a:xfrm>
            <a:off x="3107531" y="5105170"/>
            <a:ext cx="11125200" cy="4667250"/>
          </a:xfrm>
          <a:prstGeom prst="rect">
            <a:avLst/>
          </a:prstGeom>
        </p:spPr>
      </p:pic>
      <p:sp>
        <p:nvSpPr>
          <p:cNvPr id="19" name="Rectangle: Rounded Corners 18">
            <a:extLst>
              <a:ext uri="{FF2B5EF4-FFF2-40B4-BE49-F238E27FC236}">
                <a16:creationId xmlns:a16="http://schemas.microsoft.com/office/drawing/2014/main" id="{73821586-1852-55C9-A919-DAF37320CE26}"/>
              </a:ext>
            </a:extLst>
          </p:cNvPr>
          <p:cNvSpPr/>
          <p:nvPr/>
        </p:nvSpPr>
        <p:spPr>
          <a:xfrm>
            <a:off x="11463172" y="4185138"/>
            <a:ext cx="3055309" cy="95176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3C837A-9650-FAB1-9FE5-C3C48A931562}"/>
              </a:ext>
            </a:extLst>
          </p:cNvPr>
          <p:cNvSpPr/>
          <p:nvPr/>
        </p:nvSpPr>
        <p:spPr>
          <a:xfrm>
            <a:off x="3592284" y="5647516"/>
            <a:ext cx="10640447" cy="47918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665AA4-2760-7887-7D7F-78296ACF1991}"/>
              </a:ext>
            </a:extLst>
          </p:cNvPr>
          <p:cNvPicPr>
            <a:picLocks noChangeAspect="1"/>
          </p:cNvPicPr>
          <p:nvPr/>
        </p:nvPicPr>
        <p:blipFill>
          <a:blip r:embed="rId6"/>
          <a:stretch>
            <a:fillRect/>
          </a:stretch>
        </p:blipFill>
        <p:spPr>
          <a:xfrm>
            <a:off x="3176559" y="9282319"/>
            <a:ext cx="365856" cy="325205"/>
          </a:xfrm>
          <a:prstGeom prst="rect">
            <a:avLst/>
          </a:prstGeom>
        </p:spPr>
      </p:pic>
      <p:pic>
        <p:nvPicPr>
          <p:cNvPr id="17" name="Picture 16">
            <a:extLst>
              <a:ext uri="{FF2B5EF4-FFF2-40B4-BE49-F238E27FC236}">
                <a16:creationId xmlns:a16="http://schemas.microsoft.com/office/drawing/2014/main" id="{42D7368B-56DD-7DE1-9176-498E6D3ACE77}"/>
              </a:ext>
            </a:extLst>
          </p:cNvPr>
          <p:cNvPicPr>
            <a:picLocks noChangeAspect="1"/>
          </p:cNvPicPr>
          <p:nvPr/>
        </p:nvPicPr>
        <p:blipFill>
          <a:blip r:embed="rId7"/>
          <a:stretch>
            <a:fillRect/>
          </a:stretch>
        </p:blipFill>
        <p:spPr>
          <a:xfrm>
            <a:off x="3157520" y="5649686"/>
            <a:ext cx="427650" cy="292602"/>
          </a:xfrm>
          <a:prstGeom prst="rect">
            <a:avLst/>
          </a:prstGeom>
        </p:spPr>
      </p:pic>
      <p:pic>
        <p:nvPicPr>
          <p:cNvPr id="18" name="Picture 17">
            <a:extLst>
              <a:ext uri="{FF2B5EF4-FFF2-40B4-BE49-F238E27FC236}">
                <a16:creationId xmlns:a16="http://schemas.microsoft.com/office/drawing/2014/main" id="{6AE76012-C753-B18B-4469-0B1C61CB9923}"/>
              </a:ext>
            </a:extLst>
          </p:cNvPr>
          <p:cNvPicPr>
            <a:picLocks noChangeAspect="1"/>
          </p:cNvPicPr>
          <p:nvPr/>
        </p:nvPicPr>
        <p:blipFill>
          <a:blip r:embed="rId6"/>
          <a:stretch>
            <a:fillRect/>
          </a:stretch>
        </p:blipFill>
        <p:spPr>
          <a:xfrm>
            <a:off x="3162458" y="6395697"/>
            <a:ext cx="365856" cy="325205"/>
          </a:xfrm>
          <a:prstGeom prst="rect">
            <a:avLst/>
          </a:prstGeom>
        </p:spPr>
      </p:pic>
      <p:pic>
        <p:nvPicPr>
          <p:cNvPr id="20" name="Picture 19">
            <a:extLst>
              <a:ext uri="{FF2B5EF4-FFF2-40B4-BE49-F238E27FC236}">
                <a16:creationId xmlns:a16="http://schemas.microsoft.com/office/drawing/2014/main" id="{292EEDA8-A040-8DB9-E9C0-88C6A2A8EECB}"/>
              </a:ext>
            </a:extLst>
          </p:cNvPr>
          <p:cNvPicPr>
            <a:picLocks noChangeAspect="1"/>
          </p:cNvPicPr>
          <p:nvPr/>
        </p:nvPicPr>
        <p:blipFill>
          <a:blip r:embed="rId7"/>
          <a:stretch>
            <a:fillRect/>
          </a:stretch>
        </p:blipFill>
        <p:spPr>
          <a:xfrm>
            <a:off x="3158969" y="7248734"/>
            <a:ext cx="427649" cy="292602"/>
          </a:xfrm>
          <a:prstGeom prst="rect">
            <a:avLst/>
          </a:prstGeom>
        </p:spPr>
      </p:pic>
      <p:pic>
        <p:nvPicPr>
          <p:cNvPr id="21" name="Picture 20">
            <a:extLst>
              <a:ext uri="{FF2B5EF4-FFF2-40B4-BE49-F238E27FC236}">
                <a16:creationId xmlns:a16="http://schemas.microsoft.com/office/drawing/2014/main" id="{AB2D0B7D-B59E-98B0-33D0-5D3A90E6BADC}"/>
              </a:ext>
            </a:extLst>
          </p:cNvPr>
          <p:cNvPicPr>
            <a:picLocks noChangeAspect="1"/>
          </p:cNvPicPr>
          <p:nvPr/>
        </p:nvPicPr>
        <p:blipFill>
          <a:blip r:embed="rId8"/>
          <a:stretch>
            <a:fillRect/>
          </a:stretch>
        </p:blipFill>
        <p:spPr>
          <a:xfrm>
            <a:off x="2934530" y="222798"/>
            <a:ext cx="6492803" cy="2225233"/>
          </a:xfrm>
          <a:prstGeom prst="rect">
            <a:avLst/>
          </a:prstGeom>
        </p:spPr>
      </p:pic>
      <p:graphicFrame>
        <p:nvGraphicFramePr>
          <p:cNvPr id="6" name="Table 5">
            <a:extLst>
              <a:ext uri="{FF2B5EF4-FFF2-40B4-BE49-F238E27FC236}">
                <a16:creationId xmlns:a16="http://schemas.microsoft.com/office/drawing/2014/main" id="{5689AA78-981A-1831-6B7E-1081A631A731}"/>
              </a:ext>
            </a:extLst>
          </p:cNvPr>
          <p:cNvGraphicFramePr>
            <a:graphicFrameLocks noGrp="1"/>
          </p:cNvGraphicFramePr>
          <p:nvPr/>
        </p:nvGraphicFramePr>
        <p:xfrm>
          <a:off x="3646714" y="5638800"/>
          <a:ext cx="11125200" cy="4139064"/>
        </p:xfrm>
        <a:graphic>
          <a:graphicData uri="http://schemas.openxmlformats.org/drawingml/2006/table">
            <a:tbl>
              <a:tblPr firstRow="1" bandRow="1">
                <a:tableStyleId>{D27102A9-8310-4765-A935-A1911B00CA55}</a:tableStyleId>
              </a:tblPr>
              <a:tblGrid>
                <a:gridCol w="848767">
                  <a:extLst>
                    <a:ext uri="{9D8B030D-6E8A-4147-A177-3AD203B41FA5}">
                      <a16:colId xmlns:a16="http://schemas.microsoft.com/office/drawing/2014/main" val="1181324809"/>
                    </a:ext>
                  </a:extLst>
                </a:gridCol>
                <a:gridCol w="1546090">
                  <a:extLst>
                    <a:ext uri="{9D8B030D-6E8A-4147-A177-3AD203B41FA5}">
                      <a16:colId xmlns:a16="http://schemas.microsoft.com/office/drawing/2014/main" val="265809915"/>
                    </a:ext>
                  </a:extLst>
                </a:gridCol>
                <a:gridCol w="2623458">
                  <a:extLst>
                    <a:ext uri="{9D8B030D-6E8A-4147-A177-3AD203B41FA5}">
                      <a16:colId xmlns:a16="http://schemas.microsoft.com/office/drawing/2014/main" val="3035661314"/>
                    </a:ext>
                  </a:extLst>
                </a:gridCol>
                <a:gridCol w="1251857">
                  <a:extLst>
                    <a:ext uri="{9D8B030D-6E8A-4147-A177-3AD203B41FA5}">
                      <a16:colId xmlns:a16="http://schemas.microsoft.com/office/drawing/2014/main" val="2486729835"/>
                    </a:ext>
                  </a:extLst>
                </a:gridCol>
                <a:gridCol w="3450771">
                  <a:extLst>
                    <a:ext uri="{9D8B030D-6E8A-4147-A177-3AD203B41FA5}">
                      <a16:colId xmlns:a16="http://schemas.microsoft.com/office/drawing/2014/main" val="3297068136"/>
                    </a:ext>
                  </a:extLst>
                </a:gridCol>
                <a:gridCol w="1404257">
                  <a:extLst>
                    <a:ext uri="{9D8B030D-6E8A-4147-A177-3AD203B41FA5}">
                      <a16:colId xmlns:a16="http://schemas.microsoft.com/office/drawing/2014/main" val="3593747754"/>
                    </a:ext>
                  </a:extLst>
                </a:gridCol>
              </a:tblGrid>
              <a:tr h="381000">
                <a:tc>
                  <a:txBody>
                    <a:bodyPr/>
                    <a:lstStyle/>
                    <a:p>
                      <a:pPr algn="l" rtl="0" fontAlgn="t"/>
                      <a:r>
                        <a:rPr lang="en-US" sz="1200" b="0" i="0" u="none" strike="noStrike" dirty="0">
                          <a:effectLst/>
                          <a:latin typeface="Arial" panose="020B0604020202020204" pitchFamily="34" charset="0"/>
                        </a:rPr>
                        <a:t>123456900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Aaron, Jack</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348343">
                <a:tc>
                  <a:txBody>
                    <a:bodyPr/>
                    <a:lstStyle/>
                    <a:p>
                      <a:pPr algn="l" rtl="0" fontAlgn="t"/>
                      <a:r>
                        <a:rPr lang="en-US" sz="1200" b="0" i="0" u="none" strike="noStrike">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Adams,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48342">
                <a:tc>
                  <a:txBody>
                    <a:bodyPr/>
                    <a:lstStyle/>
                    <a:p>
                      <a:pPr algn="l" rtl="0" fontAlgn="t"/>
                      <a:r>
                        <a:rPr lang="en-US" sz="1200" b="0" i="0" u="none" strike="noStrike" dirty="0">
                          <a:effectLst/>
                          <a:latin typeface="Arial" panose="020B0604020202020204" pitchFamily="34" charset="0"/>
                        </a:rPr>
                        <a:t>201654321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Bales, Cary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533400">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Combs, Ralph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370114">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Coon, Thomas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522514">
                <a:tc>
                  <a:txBody>
                    <a:bodyPr/>
                    <a:lstStyle/>
                    <a:p>
                      <a:pPr algn="l" rtl="0" fontAlgn="t"/>
                      <a:r>
                        <a:rPr lang="en-US" sz="1200" b="0" i="0" u="none" strike="noStrike" dirty="0">
                          <a:effectLst/>
                          <a:latin typeface="Arial" panose="020B0604020202020204" pitchFamily="34" charset="0"/>
                        </a:rPr>
                        <a:t>202654322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Davis, Dakota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r h="545117">
                <a:tc>
                  <a:txBody>
                    <a:bodyPr/>
                    <a:lstStyle/>
                    <a:p>
                      <a:pPr algn="l" rtl="0" fontAlgn="t"/>
                      <a:r>
                        <a:rPr lang="en-US" sz="12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Farmer,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286029"/>
                  </a:ext>
                </a:extLst>
              </a:tr>
              <a:tr h="545117">
                <a:tc>
                  <a:txBody>
                    <a:bodyPr/>
                    <a:lstStyle/>
                    <a:p>
                      <a:pPr algn="l" rtl="0" fontAlgn="t"/>
                      <a:r>
                        <a:rPr lang="en-US" sz="1200" b="0" i="0" u="none" strike="noStrike" dirty="0">
                          <a:effectLst/>
                          <a:latin typeface="Arial" panose="020B0604020202020204" pitchFamily="34" charset="0"/>
                        </a:rPr>
                        <a:t>350456785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Hardy, Ken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t"/>
                      <a:r>
                        <a:rPr lang="en-US" sz="105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703466"/>
                  </a:ext>
                </a:extLst>
              </a:tr>
              <a:tr h="545117">
                <a:tc>
                  <a:txBody>
                    <a:bodyPr/>
                    <a:lstStyle/>
                    <a:p>
                      <a:pPr algn="l" rtl="0" fontAlgn="t"/>
                      <a:r>
                        <a:rPr lang="en-US" sz="1200" b="0" i="0" u="none" strike="noStrike" dirty="0">
                          <a:effectLst/>
                          <a:latin typeface="Arial" panose="020B0604020202020204" pitchFamily="34" charset="0"/>
                        </a:rPr>
                        <a:t>201222333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Jackson, Herb</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5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t"/>
                      <a:r>
                        <a:rPr lang="en-US" sz="1050" b="1"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6319748"/>
                  </a:ext>
                </a:extLst>
              </a:tr>
            </a:tbl>
          </a:graphicData>
        </a:graphic>
      </p:graphicFrame>
    </p:spTree>
    <p:custDataLst>
      <p:tags r:id="rId1"/>
    </p:custDataLst>
    <p:extLst>
      <p:ext uri="{BB962C8B-B14F-4D97-AF65-F5344CB8AC3E}">
        <p14:creationId xmlns:p14="http://schemas.microsoft.com/office/powerpoint/2010/main" val="93949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3A9FE-6C6C-D347-E4DF-56C07483DAE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6C89D6FF-6BE4-3CE8-1332-1383AA9F9111}"/>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pic>
        <p:nvPicPr>
          <p:cNvPr id="3" name="Picture 2">
            <a:extLst>
              <a:ext uri="{FF2B5EF4-FFF2-40B4-BE49-F238E27FC236}">
                <a16:creationId xmlns:a16="http://schemas.microsoft.com/office/drawing/2014/main" id="{F1CF90A2-C5A0-B896-A05A-9A6CCF594145}"/>
              </a:ext>
            </a:extLst>
          </p:cNvPr>
          <p:cNvPicPr>
            <a:picLocks noChangeAspect="1"/>
          </p:cNvPicPr>
          <p:nvPr/>
        </p:nvPicPr>
        <p:blipFill>
          <a:blip r:embed="rId4"/>
          <a:stretch>
            <a:fillRect/>
          </a:stretch>
        </p:blipFill>
        <p:spPr>
          <a:xfrm>
            <a:off x="894764" y="202796"/>
            <a:ext cx="15777795" cy="9268342"/>
          </a:xfrm>
          <a:prstGeom prst="rect">
            <a:avLst/>
          </a:prstGeom>
        </p:spPr>
      </p:pic>
      <p:sp>
        <p:nvSpPr>
          <p:cNvPr id="8" name="Rectangle 7">
            <a:extLst>
              <a:ext uri="{FF2B5EF4-FFF2-40B4-BE49-F238E27FC236}">
                <a16:creationId xmlns:a16="http://schemas.microsoft.com/office/drawing/2014/main" id="{6EC4C66B-81D2-7CEA-9405-8B1161BCF5E3}"/>
              </a:ext>
            </a:extLst>
          </p:cNvPr>
          <p:cNvSpPr/>
          <p:nvPr/>
        </p:nvSpPr>
        <p:spPr>
          <a:xfrm>
            <a:off x="1077686" y="6977743"/>
            <a:ext cx="15367813" cy="1034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BBD54549-20C0-2985-B780-B23184539E5F}"/>
              </a:ext>
            </a:extLst>
          </p:cNvPr>
          <p:cNvGraphicFramePr>
            <a:graphicFrameLocks noGrp="1"/>
          </p:cNvGraphicFramePr>
          <p:nvPr/>
        </p:nvGraphicFramePr>
        <p:xfrm>
          <a:off x="1189995" y="6988629"/>
          <a:ext cx="14942633" cy="1055914"/>
        </p:xfrm>
        <a:graphic>
          <a:graphicData uri="http://schemas.openxmlformats.org/drawingml/2006/table">
            <a:tbl>
              <a:tblPr firstRow="1" bandRow="1">
                <a:tableStyleId>{D27102A9-8310-4765-A935-A1911B00CA55}</a:tableStyleId>
              </a:tblPr>
              <a:tblGrid>
                <a:gridCol w="1847119">
                  <a:extLst>
                    <a:ext uri="{9D8B030D-6E8A-4147-A177-3AD203B41FA5}">
                      <a16:colId xmlns:a16="http://schemas.microsoft.com/office/drawing/2014/main" val="1181324809"/>
                    </a:ext>
                  </a:extLst>
                </a:gridCol>
                <a:gridCol w="2188029">
                  <a:extLst>
                    <a:ext uri="{9D8B030D-6E8A-4147-A177-3AD203B41FA5}">
                      <a16:colId xmlns:a16="http://schemas.microsoft.com/office/drawing/2014/main" val="265809915"/>
                    </a:ext>
                  </a:extLst>
                </a:gridCol>
                <a:gridCol w="2808514">
                  <a:extLst>
                    <a:ext uri="{9D8B030D-6E8A-4147-A177-3AD203B41FA5}">
                      <a16:colId xmlns:a16="http://schemas.microsoft.com/office/drawing/2014/main" val="3035661314"/>
                    </a:ext>
                  </a:extLst>
                </a:gridCol>
                <a:gridCol w="1741714">
                  <a:extLst>
                    <a:ext uri="{9D8B030D-6E8A-4147-A177-3AD203B41FA5}">
                      <a16:colId xmlns:a16="http://schemas.microsoft.com/office/drawing/2014/main" val="2486729835"/>
                    </a:ext>
                  </a:extLst>
                </a:gridCol>
                <a:gridCol w="4691743">
                  <a:extLst>
                    <a:ext uri="{9D8B030D-6E8A-4147-A177-3AD203B41FA5}">
                      <a16:colId xmlns:a16="http://schemas.microsoft.com/office/drawing/2014/main" val="3297068136"/>
                    </a:ext>
                  </a:extLst>
                </a:gridCol>
                <a:gridCol w="1665514">
                  <a:extLst>
                    <a:ext uri="{9D8B030D-6E8A-4147-A177-3AD203B41FA5}">
                      <a16:colId xmlns:a16="http://schemas.microsoft.com/office/drawing/2014/main" val="3593747754"/>
                    </a:ext>
                  </a:extLst>
                </a:gridCol>
              </a:tblGrid>
              <a:tr h="361398">
                <a:tc>
                  <a:txBody>
                    <a:bodyPr/>
                    <a:lstStyle/>
                    <a:p>
                      <a:pPr algn="l" rtl="0" fontAlgn="t"/>
                      <a:r>
                        <a:rPr lang="en-US" sz="1200" b="0" i="0" u="none" strike="noStrike" dirty="0">
                          <a:effectLst/>
                          <a:latin typeface="Arial" panose="020B0604020202020204" pitchFamily="34" charset="0"/>
                        </a:rPr>
                        <a:t>123456900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Jack Aaron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324402">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Ralph Combs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dirty="0">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370114">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Thomas Coon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Email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bl>
          </a:graphicData>
        </a:graphic>
      </p:graphicFrame>
      <p:pic>
        <p:nvPicPr>
          <p:cNvPr id="10" name="Picture 9">
            <a:extLst>
              <a:ext uri="{FF2B5EF4-FFF2-40B4-BE49-F238E27FC236}">
                <a16:creationId xmlns:a16="http://schemas.microsoft.com/office/drawing/2014/main" id="{884C7C24-4E6F-1828-2964-690D9FACA0D1}"/>
              </a:ext>
            </a:extLst>
          </p:cNvPr>
          <p:cNvPicPr>
            <a:picLocks noChangeAspect="1"/>
          </p:cNvPicPr>
          <p:nvPr/>
        </p:nvPicPr>
        <p:blipFill>
          <a:blip r:embed="rId5"/>
          <a:stretch>
            <a:fillRect/>
          </a:stretch>
        </p:blipFill>
        <p:spPr>
          <a:xfrm>
            <a:off x="1189995" y="3531189"/>
            <a:ext cx="8521199" cy="2920411"/>
          </a:xfrm>
          <a:prstGeom prst="rect">
            <a:avLst/>
          </a:prstGeom>
        </p:spPr>
      </p:pic>
      <p:sp>
        <p:nvSpPr>
          <p:cNvPr id="7" name="Rectangle: Rounded Corners 6">
            <a:extLst>
              <a:ext uri="{FF2B5EF4-FFF2-40B4-BE49-F238E27FC236}">
                <a16:creationId xmlns:a16="http://schemas.microsoft.com/office/drawing/2014/main" id="{BB57874B-35BD-5B48-59CD-CA75F7C1CA7E}"/>
              </a:ext>
            </a:extLst>
          </p:cNvPr>
          <p:cNvSpPr/>
          <p:nvPr/>
        </p:nvSpPr>
        <p:spPr>
          <a:xfrm>
            <a:off x="1189996" y="6091508"/>
            <a:ext cx="8537327" cy="31034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472A894-A360-F1BC-E189-2AEC2525C92C}"/>
              </a:ext>
            </a:extLst>
          </p:cNvPr>
          <p:cNvPicPr>
            <a:picLocks noChangeAspect="1"/>
          </p:cNvPicPr>
          <p:nvPr/>
        </p:nvPicPr>
        <p:blipFill>
          <a:blip r:embed="rId6"/>
          <a:stretch>
            <a:fillRect/>
          </a:stretch>
        </p:blipFill>
        <p:spPr>
          <a:xfrm>
            <a:off x="1189995" y="1709055"/>
            <a:ext cx="4515874" cy="680785"/>
          </a:xfrm>
          <a:prstGeom prst="rect">
            <a:avLst/>
          </a:prstGeom>
        </p:spPr>
      </p:pic>
    </p:spTree>
    <p:custDataLst>
      <p:tags r:id="rId1"/>
    </p:custDataLst>
    <p:extLst>
      <p:ext uri="{BB962C8B-B14F-4D97-AF65-F5344CB8AC3E}">
        <p14:creationId xmlns:p14="http://schemas.microsoft.com/office/powerpoint/2010/main" val="347182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6CA6-34C9-3EF3-8E69-70F8238605B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C20223D-0FED-CF20-B932-D542CC3CF993}"/>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A0F6F7-3746-8A33-3AA5-1BD5C49E2230}"/>
              </a:ext>
            </a:extLst>
          </p:cNvPr>
          <p:cNvPicPr>
            <a:picLocks noChangeAspect="1"/>
          </p:cNvPicPr>
          <p:nvPr/>
        </p:nvPicPr>
        <p:blipFill>
          <a:blip r:embed="rId3"/>
          <a:stretch>
            <a:fillRect/>
          </a:stretch>
        </p:blipFill>
        <p:spPr>
          <a:xfrm>
            <a:off x="1091691" y="555812"/>
            <a:ext cx="3646197" cy="4400582"/>
          </a:xfrm>
          <a:prstGeom prst="rect">
            <a:avLst/>
          </a:prstGeom>
          <a:ln w="76200">
            <a:solidFill>
              <a:srgbClr val="FFC000"/>
            </a:solidFill>
          </a:ln>
          <a:effectLst>
            <a:glow rad="101600">
              <a:srgbClr val="FFC000">
                <a:alpha val="60000"/>
              </a:srgbClr>
            </a:glow>
          </a:effectLst>
        </p:spPr>
      </p:pic>
      <p:sp>
        <p:nvSpPr>
          <p:cNvPr id="2" name="Arrow: Right 1">
            <a:extLst>
              <a:ext uri="{FF2B5EF4-FFF2-40B4-BE49-F238E27FC236}">
                <a16:creationId xmlns:a16="http://schemas.microsoft.com/office/drawing/2014/main" id="{B46AF7A6-75FF-9E6F-AE1A-70DEA0576142}"/>
              </a:ext>
            </a:extLst>
          </p:cNvPr>
          <p:cNvSpPr/>
          <p:nvPr/>
        </p:nvSpPr>
        <p:spPr>
          <a:xfrm>
            <a:off x="374514" y="2041554"/>
            <a:ext cx="717177" cy="8426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0850DF-2B30-C7B7-5D19-8B47F72E566E}"/>
              </a:ext>
            </a:extLst>
          </p:cNvPr>
          <p:cNvPicPr>
            <a:picLocks noChangeAspect="1"/>
          </p:cNvPicPr>
          <p:nvPr/>
        </p:nvPicPr>
        <p:blipFill>
          <a:blip r:embed="rId4"/>
          <a:stretch>
            <a:fillRect/>
          </a:stretch>
        </p:blipFill>
        <p:spPr>
          <a:xfrm>
            <a:off x="5455064" y="496765"/>
            <a:ext cx="10002333" cy="3501494"/>
          </a:xfrm>
          <a:prstGeom prst="rect">
            <a:avLst/>
          </a:prstGeom>
        </p:spPr>
      </p:pic>
      <p:pic>
        <p:nvPicPr>
          <p:cNvPr id="10" name="Picture 9">
            <a:extLst>
              <a:ext uri="{FF2B5EF4-FFF2-40B4-BE49-F238E27FC236}">
                <a16:creationId xmlns:a16="http://schemas.microsoft.com/office/drawing/2014/main" id="{73E64549-D40D-FA7C-40E4-3F290034BAE9}"/>
              </a:ext>
            </a:extLst>
          </p:cNvPr>
          <p:cNvPicPr>
            <a:picLocks noChangeAspect="1"/>
          </p:cNvPicPr>
          <p:nvPr/>
        </p:nvPicPr>
        <p:blipFill>
          <a:blip r:embed="rId5"/>
          <a:stretch>
            <a:fillRect/>
          </a:stretch>
        </p:blipFill>
        <p:spPr>
          <a:xfrm>
            <a:off x="5629836" y="4151792"/>
            <a:ext cx="9464860" cy="4892464"/>
          </a:xfrm>
          <a:prstGeom prst="rect">
            <a:avLst/>
          </a:prstGeom>
        </p:spPr>
      </p:pic>
    </p:spTree>
    <p:extLst>
      <p:ext uri="{BB962C8B-B14F-4D97-AF65-F5344CB8AC3E}">
        <p14:creationId xmlns:p14="http://schemas.microsoft.com/office/powerpoint/2010/main" val="11816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7B3FE-AA65-147D-D085-7B05B0C2A64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E2665584-74BB-ABAC-88E5-5C9EE01BD5E8}"/>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grpSp>
        <p:nvGrpSpPr>
          <p:cNvPr id="19" name="Group 18">
            <a:extLst>
              <a:ext uri="{FF2B5EF4-FFF2-40B4-BE49-F238E27FC236}">
                <a16:creationId xmlns:a16="http://schemas.microsoft.com/office/drawing/2014/main" id="{A4AED3DA-15B1-61CB-3F15-01A30CD3018D}"/>
              </a:ext>
            </a:extLst>
          </p:cNvPr>
          <p:cNvGrpSpPr/>
          <p:nvPr/>
        </p:nvGrpSpPr>
        <p:grpSpPr>
          <a:xfrm>
            <a:off x="2107406" y="282462"/>
            <a:ext cx="13125450" cy="8837725"/>
            <a:chOff x="2107406" y="282462"/>
            <a:chExt cx="13125450" cy="8837725"/>
          </a:xfrm>
        </p:grpSpPr>
        <p:grpSp>
          <p:nvGrpSpPr>
            <p:cNvPr id="14" name="Group 13">
              <a:extLst>
                <a:ext uri="{FF2B5EF4-FFF2-40B4-BE49-F238E27FC236}">
                  <a16:creationId xmlns:a16="http://schemas.microsoft.com/office/drawing/2014/main" id="{F852BB99-BCD0-E44C-20B9-0241FC096496}"/>
                </a:ext>
              </a:extLst>
            </p:cNvPr>
            <p:cNvGrpSpPr/>
            <p:nvPr/>
          </p:nvGrpSpPr>
          <p:grpSpPr>
            <a:xfrm>
              <a:off x="2107406" y="282462"/>
              <a:ext cx="13125450" cy="8837725"/>
              <a:chOff x="2107406" y="282462"/>
              <a:chExt cx="13125450" cy="8837725"/>
            </a:xfrm>
          </p:grpSpPr>
          <p:grpSp>
            <p:nvGrpSpPr>
              <p:cNvPr id="8" name="Group 7">
                <a:extLst>
                  <a:ext uri="{FF2B5EF4-FFF2-40B4-BE49-F238E27FC236}">
                    <a16:creationId xmlns:a16="http://schemas.microsoft.com/office/drawing/2014/main" id="{0546C305-4813-EA2F-6448-ACD87F11FE48}"/>
                  </a:ext>
                </a:extLst>
              </p:cNvPr>
              <p:cNvGrpSpPr/>
              <p:nvPr/>
            </p:nvGrpSpPr>
            <p:grpSpPr>
              <a:xfrm>
                <a:off x="2107406" y="282462"/>
                <a:ext cx="13125450" cy="8837725"/>
                <a:chOff x="2107406" y="282462"/>
                <a:chExt cx="13125450" cy="8837725"/>
              </a:xfrm>
            </p:grpSpPr>
            <p:grpSp>
              <p:nvGrpSpPr>
                <p:cNvPr id="6" name="Group 5">
                  <a:extLst>
                    <a:ext uri="{FF2B5EF4-FFF2-40B4-BE49-F238E27FC236}">
                      <a16:creationId xmlns:a16="http://schemas.microsoft.com/office/drawing/2014/main" id="{41200EEA-0D22-54BB-4A4C-B8E689599A50}"/>
                    </a:ext>
                  </a:extLst>
                </p:cNvPr>
                <p:cNvGrpSpPr/>
                <p:nvPr/>
              </p:nvGrpSpPr>
              <p:grpSpPr>
                <a:xfrm>
                  <a:off x="2107406" y="282462"/>
                  <a:ext cx="13125450" cy="8837725"/>
                  <a:chOff x="2107406" y="282462"/>
                  <a:chExt cx="13125450" cy="8837725"/>
                </a:xfrm>
              </p:grpSpPr>
              <p:pic>
                <p:nvPicPr>
                  <p:cNvPr id="3" name="Picture 2">
                    <a:extLst>
                      <a:ext uri="{FF2B5EF4-FFF2-40B4-BE49-F238E27FC236}">
                        <a16:creationId xmlns:a16="http://schemas.microsoft.com/office/drawing/2014/main" id="{0C7468A4-FB5F-0BCB-B868-51FEF1D9E6BF}"/>
                      </a:ext>
                    </a:extLst>
                  </p:cNvPr>
                  <p:cNvPicPr>
                    <a:picLocks noChangeAspect="1"/>
                  </p:cNvPicPr>
                  <p:nvPr/>
                </p:nvPicPr>
                <p:blipFill>
                  <a:blip r:embed="rId4"/>
                  <a:stretch>
                    <a:fillRect/>
                  </a:stretch>
                </p:blipFill>
                <p:spPr>
                  <a:xfrm>
                    <a:off x="2107406" y="633412"/>
                    <a:ext cx="13125450" cy="8486775"/>
                  </a:xfrm>
                  <a:prstGeom prst="rect">
                    <a:avLst/>
                  </a:prstGeom>
                </p:spPr>
              </p:pic>
              <p:pic>
                <p:nvPicPr>
                  <p:cNvPr id="5" name="Picture 4">
                    <a:extLst>
                      <a:ext uri="{FF2B5EF4-FFF2-40B4-BE49-F238E27FC236}">
                        <a16:creationId xmlns:a16="http://schemas.microsoft.com/office/drawing/2014/main" id="{C930E190-EA6E-FD79-B9F6-03919950319F}"/>
                      </a:ext>
                    </a:extLst>
                  </p:cNvPr>
                  <p:cNvPicPr>
                    <a:picLocks noChangeAspect="1"/>
                  </p:cNvPicPr>
                  <p:nvPr/>
                </p:nvPicPr>
                <p:blipFill>
                  <a:blip r:embed="rId5"/>
                  <a:stretch>
                    <a:fillRect/>
                  </a:stretch>
                </p:blipFill>
                <p:spPr>
                  <a:xfrm>
                    <a:off x="2164556" y="282462"/>
                    <a:ext cx="13068300" cy="2533650"/>
                  </a:xfrm>
                  <a:prstGeom prst="rect">
                    <a:avLst/>
                  </a:prstGeom>
                </p:spPr>
              </p:pic>
            </p:grpSp>
            <p:sp>
              <p:nvSpPr>
                <p:cNvPr id="7" name="TextBox 6">
                  <a:extLst>
                    <a:ext uri="{FF2B5EF4-FFF2-40B4-BE49-F238E27FC236}">
                      <a16:creationId xmlns:a16="http://schemas.microsoft.com/office/drawing/2014/main" id="{FFEA793A-4056-8BE8-54C3-43F043D26291}"/>
                    </a:ext>
                  </a:extLst>
                </p:cNvPr>
                <p:cNvSpPr txBox="1"/>
                <p:nvPr/>
              </p:nvSpPr>
              <p:spPr>
                <a:xfrm>
                  <a:off x="12517819" y="3990228"/>
                  <a:ext cx="1907629" cy="646331"/>
                </a:xfrm>
                <a:prstGeom prst="rect">
                  <a:avLst/>
                </a:prstGeom>
                <a:solidFill>
                  <a:schemeClr val="bg1"/>
                </a:solidFill>
              </p:spPr>
              <p:txBody>
                <a:bodyPr wrap="square" rtlCol="0">
                  <a:spAutoFit/>
                </a:bodyPr>
                <a:lstStyle/>
                <a:p>
                  <a:pPr algn="l"/>
                  <a:r>
                    <a:rPr lang="en-US" sz="1200" dirty="0"/>
                    <a:t>Address1</a:t>
                  </a:r>
                </a:p>
                <a:p>
                  <a:pPr algn="l"/>
                  <a:r>
                    <a:rPr lang="en-US" sz="1200" dirty="0"/>
                    <a:t>New Paris, OH</a:t>
                  </a:r>
                </a:p>
                <a:p>
                  <a:pPr algn="l"/>
                  <a:r>
                    <a:rPr lang="en-US" sz="1200" dirty="0"/>
                    <a:t>USA</a:t>
                  </a:r>
                </a:p>
              </p:txBody>
            </p:sp>
          </p:grpSp>
          <p:sp>
            <p:nvSpPr>
              <p:cNvPr id="2" name="TextBox 1">
                <a:extLst>
                  <a:ext uri="{FF2B5EF4-FFF2-40B4-BE49-F238E27FC236}">
                    <a16:creationId xmlns:a16="http://schemas.microsoft.com/office/drawing/2014/main" id="{A746335C-860A-2117-07EF-A1673F0A35B2}"/>
                  </a:ext>
                </a:extLst>
              </p:cNvPr>
              <p:cNvSpPr txBox="1"/>
              <p:nvPr/>
            </p:nvSpPr>
            <p:spPr>
              <a:xfrm>
                <a:off x="2308934" y="1796155"/>
                <a:ext cx="4305300" cy="338554"/>
              </a:xfrm>
              <a:prstGeom prst="rect">
                <a:avLst/>
              </a:prstGeom>
              <a:solidFill>
                <a:schemeClr val="bg1"/>
              </a:solidFill>
              <a:ln>
                <a:solidFill>
                  <a:schemeClr val="bg1"/>
                </a:solidFill>
              </a:ln>
            </p:spPr>
            <p:txBody>
              <a:bodyPr wrap="square" rtlCol="0">
                <a:spAutoFit/>
              </a:bodyPr>
              <a:lstStyle/>
              <a:p>
                <a:pPr algn="l"/>
                <a:r>
                  <a:rPr lang="en-US" b="1"/>
                  <a:t>Total Selected to Pay:  $97.50</a:t>
                </a:r>
              </a:p>
            </p:txBody>
          </p:sp>
          <p:sp>
            <p:nvSpPr>
              <p:cNvPr id="12" name="TextBox 11">
                <a:extLst>
                  <a:ext uri="{FF2B5EF4-FFF2-40B4-BE49-F238E27FC236}">
                    <a16:creationId xmlns:a16="http://schemas.microsoft.com/office/drawing/2014/main" id="{2BD8C52B-C71E-7DE7-AE9D-3D114FA714EE}"/>
                  </a:ext>
                </a:extLst>
              </p:cNvPr>
              <p:cNvSpPr txBox="1"/>
              <p:nvPr/>
            </p:nvSpPr>
            <p:spPr>
              <a:xfrm>
                <a:off x="2806330" y="7014594"/>
                <a:ext cx="8779812" cy="646331"/>
              </a:xfrm>
              <a:prstGeom prst="rect">
                <a:avLst/>
              </a:prstGeom>
              <a:solidFill>
                <a:srgbClr val="F9F9F9"/>
              </a:solidFill>
              <a:ln>
                <a:solidFill>
                  <a:schemeClr val="bg1"/>
                </a:solidFill>
              </a:ln>
            </p:spPr>
            <p:txBody>
              <a:bodyPr wrap="square" rtlCol="0">
                <a:spAutoFit/>
              </a:bodyPr>
              <a:lstStyle/>
              <a:p>
                <a:pPr algn="l"/>
                <a:r>
                  <a:rPr lang="en-US" sz="1800" b="1">
                    <a:solidFill>
                      <a:srgbClr val="FF0000"/>
                    </a:solidFill>
                  </a:rPr>
                  <a:t>*</a:t>
                </a:r>
                <a:r>
                  <a:rPr lang="en-US" sz="1800" b="1"/>
                  <a:t> </a:t>
                </a:r>
                <a:r>
                  <a:rPr lang="en-US" sz="1800"/>
                  <a:t>By Clicking the Submit button below, I authorize the American Legion to make a one-time charge on 2/18/2025 for $97.50.</a:t>
                </a:r>
              </a:p>
            </p:txBody>
          </p:sp>
        </p:grpSp>
        <p:sp>
          <p:nvSpPr>
            <p:cNvPr id="9" name="Rectangle 8">
              <a:extLst>
                <a:ext uri="{FF2B5EF4-FFF2-40B4-BE49-F238E27FC236}">
                  <a16:creationId xmlns:a16="http://schemas.microsoft.com/office/drawing/2014/main" id="{38DDEF04-0655-F9F5-B933-0C498DDC3CCF}"/>
                </a:ext>
              </a:extLst>
            </p:cNvPr>
            <p:cNvSpPr/>
            <p:nvPr/>
          </p:nvSpPr>
          <p:spPr>
            <a:xfrm>
              <a:off x="2871537" y="7079586"/>
              <a:ext cx="8650437" cy="566897"/>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108179-4856-95A0-0AF5-E7333735600E}"/>
                </a:ext>
              </a:extLst>
            </p:cNvPr>
            <p:cNvSpPr txBox="1"/>
            <p:nvPr/>
          </p:nvSpPr>
          <p:spPr>
            <a:xfrm>
              <a:off x="3020752" y="7083476"/>
              <a:ext cx="8292676" cy="584775"/>
            </a:xfrm>
            <a:prstGeom prst="rect">
              <a:avLst/>
            </a:prstGeom>
            <a:noFill/>
          </p:spPr>
          <p:txBody>
            <a:bodyPr wrap="square">
              <a:spAutoFit/>
            </a:bodyPr>
            <a:lstStyle/>
            <a:p>
              <a:pPr algn="l"/>
              <a:r>
                <a:rPr lang="en-US" sz="1600" b="1" dirty="0">
                  <a:solidFill>
                    <a:srgbClr val="FF0000"/>
                  </a:solidFill>
                </a:rPr>
                <a:t>*</a:t>
              </a:r>
              <a:r>
                <a:rPr lang="en-US" sz="1600" b="1" dirty="0"/>
                <a:t> By Clicking the Submit button below, I authorize the American Legion to make a one-time charge on </a:t>
              </a:r>
              <a:r>
                <a:rPr lang="en-US" b="1" dirty="0"/>
                <a:t>2/3</a:t>
              </a:r>
              <a:r>
                <a:rPr lang="en-US" sz="1600" b="1" dirty="0"/>
                <a:t>/2026 for $97.50.</a:t>
              </a:r>
            </a:p>
          </p:txBody>
        </p:sp>
      </p:grpSp>
      <p:pic>
        <p:nvPicPr>
          <p:cNvPr id="10" name="Picture 9">
            <a:extLst>
              <a:ext uri="{FF2B5EF4-FFF2-40B4-BE49-F238E27FC236}">
                <a16:creationId xmlns:a16="http://schemas.microsoft.com/office/drawing/2014/main" id="{7CAD9930-CAB4-B4E2-E9AC-5DB96C2DFF65}"/>
              </a:ext>
            </a:extLst>
          </p:cNvPr>
          <p:cNvPicPr>
            <a:picLocks noChangeAspect="1"/>
          </p:cNvPicPr>
          <p:nvPr/>
        </p:nvPicPr>
        <p:blipFill>
          <a:blip r:embed="rId6"/>
          <a:stretch>
            <a:fillRect/>
          </a:stretch>
        </p:blipFill>
        <p:spPr>
          <a:xfrm>
            <a:off x="8186250" y="3990228"/>
            <a:ext cx="3645414" cy="2533651"/>
          </a:xfrm>
          <a:prstGeom prst="rect">
            <a:avLst/>
          </a:prstGeom>
          <a:ln w="19050">
            <a:solidFill>
              <a:schemeClr val="accent1"/>
            </a:solidFill>
          </a:ln>
          <a:effectLst>
            <a:glow rad="228600">
              <a:schemeClr val="accent3">
                <a:satMod val="175000"/>
                <a:alpha val="40000"/>
              </a:schemeClr>
            </a:glow>
          </a:effectLst>
        </p:spPr>
      </p:pic>
    </p:spTree>
    <p:custDataLst>
      <p:tags r:id="rId1"/>
    </p:custDataLst>
    <p:extLst>
      <p:ext uri="{BB962C8B-B14F-4D97-AF65-F5344CB8AC3E}">
        <p14:creationId xmlns:p14="http://schemas.microsoft.com/office/powerpoint/2010/main" val="31743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FE3AC-3636-DCD7-EE8E-B3B3B76A922B}"/>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FC082CB6-9306-212C-E61F-8E54B0DE784E}"/>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grpSp>
        <p:nvGrpSpPr>
          <p:cNvPr id="16" name="Group 15">
            <a:extLst>
              <a:ext uri="{FF2B5EF4-FFF2-40B4-BE49-F238E27FC236}">
                <a16:creationId xmlns:a16="http://schemas.microsoft.com/office/drawing/2014/main" id="{5FD1FD95-99D6-557D-71A0-C0773B377E62}"/>
              </a:ext>
            </a:extLst>
          </p:cNvPr>
          <p:cNvGrpSpPr/>
          <p:nvPr/>
        </p:nvGrpSpPr>
        <p:grpSpPr>
          <a:xfrm>
            <a:off x="1629044" y="324914"/>
            <a:ext cx="13941718" cy="9103771"/>
            <a:chOff x="1629044" y="367367"/>
            <a:chExt cx="13941718" cy="9103771"/>
          </a:xfrm>
        </p:grpSpPr>
        <p:pic>
          <p:nvPicPr>
            <p:cNvPr id="11" name="Picture 10">
              <a:extLst>
                <a:ext uri="{FF2B5EF4-FFF2-40B4-BE49-F238E27FC236}">
                  <a16:creationId xmlns:a16="http://schemas.microsoft.com/office/drawing/2014/main" id="{353688BE-1A9F-6E2C-64FC-2BF9C9FCB334}"/>
                </a:ext>
              </a:extLst>
            </p:cNvPr>
            <p:cNvPicPr>
              <a:picLocks noChangeAspect="1"/>
            </p:cNvPicPr>
            <p:nvPr/>
          </p:nvPicPr>
          <p:blipFill>
            <a:blip r:embed="rId4"/>
            <a:stretch>
              <a:fillRect/>
            </a:stretch>
          </p:blipFill>
          <p:spPr>
            <a:xfrm>
              <a:off x="1629044" y="367367"/>
              <a:ext cx="13941718" cy="9103771"/>
            </a:xfrm>
            <a:prstGeom prst="rect">
              <a:avLst/>
            </a:prstGeom>
          </p:spPr>
        </p:pic>
        <p:sp>
          <p:nvSpPr>
            <p:cNvPr id="13" name="TextBox 12">
              <a:extLst>
                <a:ext uri="{FF2B5EF4-FFF2-40B4-BE49-F238E27FC236}">
                  <a16:creationId xmlns:a16="http://schemas.microsoft.com/office/drawing/2014/main" id="{F32FF101-3E97-FFA2-C59A-37352FF5B36B}"/>
                </a:ext>
              </a:extLst>
            </p:cNvPr>
            <p:cNvSpPr txBox="1"/>
            <p:nvPr/>
          </p:nvSpPr>
          <p:spPr>
            <a:xfrm>
              <a:off x="1746440" y="963248"/>
              <a:ext cx="4305300" cy="338554"/>
            </a:xfrm>
            <a:prstGeom prst="rect">
              <a:avLst/>
            </a:prstGeom>
            <a:solidFill>
              <a:schemeClr val="bg1"/>
            </a:solidFill>
            <a:ln>
              <a:solidFill>
                <a:schemeClr val="bg1"/>
              </a:solidFill>
            </a:ln>
          </p:spPr>
          <p:txBody>
            <a:bodyPr wrap="square" rtlCol="0">
              <a:spAutoFit/>
            </a:bodyPr>
            <a:lstStyle/>
            <a:p>
              <a:pPr algn="l"/>
              <a:r>
                <a:rPr lang="en-US" b="1"/>
                <a:t>Total Selected to Pay:  $97.50</a:t>
              </a:r>
            </a:p>
          </p:txBody>
        </p:sp>
        <p:sp>
          <p:nvSpPr>
            <p:cNvPr id="4" name="TextBox 3">
              <a:extLst>
                <a:ext uri="{FF2B5EF4-FFF2-40B4-BE49-F238E27FC236}">
                  <a16:creationId xmlns:a16="http://schemas.microsoft.com/office/drawing/2014/main" id="{40805080-F3AD-F3AA-311D-6F99C9AED91E}"/>
                </a:ext>
              </a:extLst>
            </p:cNvPr>
            <p:cNvSpPr txBox="1"/>
            <p:nvPr/>
          </p:nvSpPr>
          <p:spPr>
            <a:xfrm>
              <a:off x="2324976" y="7079586"/>
              <a:ext cx="8779812" cy="646331"/>
            </a:xfrm>
            <a:prstGeom prst="rect">
              <a:avLst/>
            </a:prstGeom>
            <a:solidFill>
              <a:srgbClr val="F9F9F9"/>
            </a:solidFill>
            <a:ln>
              <a:solidFill>
                <a:schemeClr val="bg1"/>
              </a:solidFill>
            </a:ln>
          </p:spPr>
          <p:txBody>
            <a:bodyPr wrap="square" rtlCol="0">
              <a:spAutoFit/>
            </a:bodyPr>
            <a:lstStyle/>
            <a:p>
              <a:pPr algn="l"/>
              <a:r>
                <a:rPr lang="en-US" sz="1800" b="1" dirty="0">
                  <a:solidFill>
                    <a:srgbClr val="FF0000"/>
                  </a:solidFill>
                </a:rPr>
                <a:t>*</a:t>
              </a:r>
              <a:r>
                <a:rPr lang="en-US" sz="1800" b="1" dirty="0"/>
                <a:t> By Clicking the Submit button below, I authorize the American Legion to make a one-time charge on 2/3/2026 for $97.50.</a:t>
              </a:r>
            </a:p>
          </p:txBody>
        </p:sp>
      </p:grpSp>
      <p:sp>
        <p:nvSpPr>
          <p:cNvPr id="17" name="Arrow: Right 16">
            <a:extLst>
              <a:ext uri="{FF2B5EF4-FFF2-40B4-BE49-F238E27FC236}">
                <a16:creationId xmlns:a16="http://schemas.microsoft.com/office/drawing/2014/main" id="{9212D87C-9F45-943A-3B55-A67F7BFB2552}"/>
              </a:ext>
            </a:extLst>
          </p:cNvPr>
          <p:cNvSpPr/>
          <p:nvPr/>
        </p:nvSpPr>
        <p:spPr>
          <a:xfrm>
            <a:off x="618392" y="8434074"/>
            <a:ext cx="1010652" cy="9946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903CD9B-81AA-8739-B293-5D837F2B72FA}"/>
              </a:ext>
            </a:extLst>
          </p:cNvPr>
          <p:cNvSpPr txBox="1"/>
          <p:nvPr/>
        </p:nvSpPr>
        <p:spPr>
          <a:xfrm>
            <a:off x="12599705" y="3799159"/>
            <a:ext cx="1907629" cy="830997"/>
          </a:xfrm>
          <a:prstGeom prst="rect">
            <a:avLst/>
          </a:prstGeom>
          <a:solidFill>
            <a:schemeClr val="bg1"/>
          </a:solidFill>
        </p:spPr>
        <p:txBody>
          <a:bodyPr wrap="square" rtlCol="0">
            <a:spAutoFit/>
          </a:bodyPr>
          <a:lstStyle/>
          <a:p>
            <a:pPr algn="l"/>
            <a:r>
              <a:rPr lang="en-US" sz="1200" dirty="0"/>
              <a:t>Address1</a:t>
            </a:r>
          </a:p>
          <a:p>
            <a:pPr algn="l"/>
            <a:r>
              <a:rPr lang="en-US" sz="1200" dirty="0"/>
              <a:t>New Paris, OH</a:t>
            </a:r>
          </a:p>
          <a:p>
            <a:pPr algn="l"/>
            <a:r>
              <a:rPr lang="en-US" sz="1200" dirty="0"/>
              <a:t>USA</a:t>
            </a:r>
          </a:p>
          <a:p>
            <a:pPr algn="l"/>
            <a:endParaRPr lang="en-US" sz="1200" dirty="0"/>
          </a:p>
        </p:txBody>
      </p:sp>
      <p:sp>
        <p:nvSpPr>
          <p:cNvPr id="3" name="TextBox 2">
            <a:extLst>
              <a:ext uri="{FF2B5EF4-FFF2-40B4-BE49-F238E27FC236}">
                <a16:creationId xmlns:a16="http://schemas.microsoft.com/office/drawing/2014/main" id="{28B5AE2F-87AA-5632-F22D-080E11F071A7}"/>
              </a:ext>
            </a:extLst>
          </p:cNvPr>
          <p:cNvSpPr txBox="1"/>
          <p:nvPr/>
        </p:nvSpPr>
        <p:spPr>
          <a:xfrm>
            <a:off x="4247519" y="6464033"/>
            <a:ext cx="1804221" cy="276999"/>
          </a:xfrm>
          <a:prstGeom prst="rect">
            <a:avLst/>
          </a:prstGeom>
          <a:solidFill>
            <a:schemeClr val="bg1"/>
          </a:solidFill>
          <a:ln>
            <a:solidFill>
              <a:schemeClr val="bg2"/>
            </a:solidFill>
          </a:ln>
        </p:spPr>
        <p:txBody>
          <a:bodyPr wrap="square" rtlCol="0">
            <a:spAutoFit/>
          </a:bodyPr>
          <a:lstStyle/>
          <a:p>
            <a:pPr algn="l"/>
            <a:r>
              <a:rPr lang="en-US" sz="1200" dirty="0"/>
              <a:t>OH Post 360 AL</a:t>
            </a:r>
          </a:p>
        </p:txBody>
      </p:sp>
    </p:spTree>
    <p:custDataLst>
      <p:tags r:id="rId1"/>
    </p:custDataLst>
    <p:extLst>
      <p:ext uri="{BB962C8B-B14F-4D97-AF65-F5344CB8AC3E}">
        <p14:creationId xmlns:p14="http://schemas.microsoft.com/office/powerpoint/2010/main" val="611158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D1E5-CB10-9DD3-0CE6-FA3EC1FFC18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5F7E984A-180D-FDCD-2E92-E770A85B162C}"/>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grpSp>
        <p:nvGrpSpPr>
          <p:cNvPr id="6" name="Group 5">
            <a:extLst>
              <a:ext uri="{FF2B5EF4-FFF2-40B4-BE49-F238E27FC236}">
                <a16:creationId xmlns:a16="http://schemas.microsoft.com/office/drawing/2014/main" id="{433A1C1B-CF29-9573-4889-53692E1462B1}"/>
              </a:ext>
            </a:extLst>
          </p:cNvPr>
          <p:cNvGrpSpPr/>
          <p:nvPr/>
        </p:nvGrpSpPr>
        <p:grpSpPr>
          <a:xfrm>
            <a:off x="387989" y="126910"/>
            <a:ext cx="16770039" cy="7750998"/>
            <a:chOff x="387989" y="126910"/>
            <a:chExt cx="16770039" cy="7750998"/>
          </a:xfrm>
        </p:grpSpPr>
        <p:grpSp>
          <p:nvGrpSpPr>
            <p:cNvPr id="4" name="Group 3">
              <a:extLst>
                <a:ext uri="{FF2B5EF4-FFF2-40B4-BE49-F238E27FC236}">
                  <a16:creationId xmlns:a16="http://schemas.microsoft.com/office/drawing/2014/main" id="{F697DF5F-7A2E-35C6-DE0B-E3092937008C}"/>
                </a:ext>
              </a:extLst>
            </p:cNvPr>
            <p:cNvGrpSpPr/>
            <p:nvPr/>
          </p:nvGrpSpPr>
          <p:grpSpPr>
            <a:xfrm>
              <a:off x="387989" y="282462"/>
              <a:ext cx="16564283" cy="7595446"/>
              <a:chOff x="387989" y="282462"/>
              <a:chExt cx="16564283" cy="7595446"/>
            </a:xfrm>
          </p:grpSpPr>
          <p:pic>
            <p:nvPicPr>
              <p:cNvPr id="5" name="Picture 4">
                <a:extLst>
                  <a:ext uri="{FF2B5EF4-FFF2-40B4-BE49-F238E27FC236}">
                    <a16:creationId xmlns:a16="http://schemas.microsoft.com/office/drawing/2014/main" id="{8958FCE8-5554-A974-FA48-41DA2CF8F2E7}"/>
                  </a:ext>
                </a:extLst>
              </p:cNvPr>
              <p:cNvPicPr>
                <a:picLocks noChangeAspect="1"/>
              </p:cNvPicPr>
              <p:nvPr/>
            </p:nvPicPr>
            <p:blipFill>
              <a:blip r:embed="rId4"/>
              <a:stretch>
                <a:fillRect/>
              </a:stretch>
            </p:blipFill>
            <p:spPr>
              <a:xfrm>
                <a:off x="387989" y="282462"/>
                <a:ext cx="16564283" cy="7595446"/>
              </a:xfrm>
              <a:prstGeom prst="rect">
                <a:avLst/>
              </a:prstGeom>
            </p:spPr>
          </p:pic>
          <p:pic>
            <p:nvPicPr>
              <p:cNvPr id="3" name="Picture 2">
                <a:extLst>
                  <a:ext uri="{FF2B5EF4-FFF2-40B4-BE49-F238E27FC236}">
                    <a16:creationId xmlns:a16="http://schemas.microsoft.com/office/drawing/2014/main" id="{83A7CF2F-198B-801C-DFDB-2C74DC9CCC64}"/>
                  </a:ext>
                </a:extLst>
              </p:cNvPr>
              <p:cNvPicPr>
                <a:picLocks noChangeAspect="1"/>
              </p:cNvPicPr>
              <p:nvPr/>
            </p:nvPicPr>
            <p:blipFill>
              <a:blip r:embed="rId5"/>
              <a:stretch>
                <a:fillRect/>
              </a:stretch>
            </p:blipFill>
            <p:spPr>
              <a:xfrm>
                <a:off x="13787815" y="899483"/>
                <a:ext cx="2871286" cy="1234042"/>
              </a:xfrm>
              <a:prstGeom prst="rect">
                <a:avLst/>
              </a:prstGeom>
            </p:spPr>
          </p:pic>
        </p:grpSp>
        <p:pic>
          <p:nvPicPr>
            <p:cNvPr id="2" name="Picture 1">
              <a:extLst>
                <a:ext uri="{FF2B5EF4-FFF2-40B4-BE49-F238E27FC236}">
                  <a16:creationId xmlns:a16="http://schemas.microsoft.com/office/drawing/2014/main" id="{46D75F45-887E-9E54-2B18-69C97A51E703}"/>
                </a:ext>
              </a:extLst>
            </p:cNvPr>
            <p:cNvPicPr>
              <a:picLocks noChangeAspect="1"/>
            </p:cNvPicPr>
            <p:nvPr/>
          </p:nvPicPr>
          <p:blipFill>
            <a:blip r:embed="rId6"/>
            <a:stretch>
              <a:fillRect/>
            </a:stretch>
          </p:blipFill>
          <p:spPr>
            <a:xfrm>
              <a:off x="387989" y="126910"/>
              <a:ext cx="16770039" cy="2852340"/>
            </a:xfrm>
            <a:prstGeom prst="rect">
              <a:avLst/>
            </a:prstGeom>
          </p:spPr>
        </p:pic>
      </p:grpSp>
    </p:spTree>
    <p:custDataLst>
      <p:tags r:id="rId1"/>
    </p:custDataLst>
    <p:extLst>
      <p:ext uri="{BB962C8B-B14F-4D97-AF65-F5344CB8AC3E}">
        <p14:creationId xmlns:p14="http://schemas.microsoft.com/office/powerpoint/2010/main" val="330840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791A6-380A-E004-3C4A-9738EE79BE5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2E1B9F89-23A8-2F6E-D4D0-6B448E26D7F3}"/>
              </a:ext>
            </a:extLst>
          </p:cNvPr>
          <p:cNvSpPr>
            <a:spLocks noGrp="1"/>
          </p:cNvSpPr>
          <p:nvPr>
            <p:ph type="title"/>
          </p:nvPr>
        </p:nvSpPr>
        <p:spPr>
          <a:xfrm>
            <a:off x="5283221" y="282462"/>
            <a:ext cx="6633365" cy="680786"/>
          </a:xfrm>
        </p:spPr>
        <p:txBody>
          <a:bodyPr>
            <a:normAutofit fontScale="90000"/>
          </a:bodyPr>
          <a:lstStyle/>
          <a:p>
            <a:r>
              <a:rPr lang="en-US">
                <a:solidFill>
                  <a:schemeClr val="bg1"/>
                </a:solidFill>
              </a:rPr>
              <a:t>Online Help</a:t>
            </a:r>
          </a:p>
        </p:txBody>
      </p:sp>
      <p:grpSp>
        <p:nvGrpSpPr>
          <p:cNvPr id="9" name="Group 8">
            <a:extLst>
              <a:ext uri="{FF2B5EF4-FFF2-40B4-BE49-F238E27FC236}">
                <a16:creationId xmlns:a16="http://schemas.microsoft.com/office/drawing/2014/main" id="{E8CDBD2D-9B05-5C78-2C79-E02CB2D1C968}"/>
              </a:ext>
            </a:extLst>
          </p:cNvPr>
          <p:cNvGrpSpPr/>
          <p:nvPr/>
        </p:nvGrpSpPr>
        <p:grpSpPr>
          <a:xfrm>
            <a:off x="492368" y="280421"/>
            <a:ext cx="16355525" cy="8770725"/>
            <a:chOff x="492368" y="280421"/>
            <a:chExt cx="16355525" cy="8770725"/>
          </a:xfrm>
        </p:grpSpPr>
        <p:pic>
          <p:nvPicPr>
            <p:cNvPr id="3" name="Picture 2">
              <a:extLst>
                <a:ext uri="{FF2B5EF4-FFF2-40B4-BE49-F238E27FC236}">
                  <a16:creationId xmlns:a16="http://schemas.microsoft.com/office/drawing/2014/main" id="{1EAB8C51-4D8F-AE7B-1987-25FE6A1AEEA5}"/>
                </a:ext>
              </a:extLst>
            </p:cNvPr>
            <p:cNvPicPr>
              <a:picLocks noChangeAspect="1"/>
            </p:cNvPicPr>
            <p:nvPr/>
          </p:nvPicPr>
          <p:blipFill>
            <a:blip r:embed="rId4"/>
            <a:stretch>
              <a:fillRect/>
            </a:stretch>
          </p:blipFill>
          <p:spPr>
            <a:xfrm>
              <a:off x="492368" y="280421"/>
              <a:ext cx="16355525" cy="8770725"/>
            </a:xfrm>
            <a:prstGeom prst="rect">
              <a:avLst/>
            </a:prstGeom>
          </p:spPr>
        </p:pic>
        <p:pic>
          <p:nvPicPr>
            <p:cNvPr id="5" name="Picture 4" descr="A blue and yellow badge with a star and a gold star&#10;&#10;Description automatically generated">
              <a:extLst>
                <a:ext uri="{FF2B5EF4-FFF2-40B4-BE49-F238E27FC236}">
                  <a16:creationId xmlns:a16="http://schemas.microsoft.com/office/drawing/2014/main" id="{D74B544A-478E-7F1C-8824-57522D976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140" y="1620919"/>
              <a:ext cx="1449089" cy="1449089"/>
            </a:xfrm>
            <a:prstGeom prst="rect">
              <a:avLst/>
            </a:prstGeom>
          </p:spPr>
        </p:pic>
      </p:grpSp>
      <p:sp>
        <p:nvSpPr>
          <p:cNvPr id="10" name="Rectangle: Rounded Corners 9">
            <a:extLst>
              <a:ext uri="{FF2B5EF4-FFF2-40B4-BE49-F238E27FC236}">
                <a16:creationId xmlns:a16="http://schemas.microsoft.com/office/drawing/2014/main" id="{4C10EED9-F6EE-354E-8E2F-EAD15E62E717}"/>
              </a:ext>
            </a:extLst>
          </p:cNvPr>
          <p:cNvSpPr/>
          <p:nvPr/>
        </p:nvSpPr>
        <p:spPr>
          <a:xfrm>
            <a:off x="4832644" y="224303"/>
            <a:ext cx="2810801" cy="47815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FAEF29-2D7F-31DA-91F7-A29D02A2D64C}"/>
              </a:ext>
            </a:extLst>
          </p:cNvPr>
          <p:cNvSpPr/>
          <p:nvPr/>
        </p:nvSpPr>
        <p:spPr>
          <a:xfrm>
            <a:off x="3679371" y="6868886"/>
            <a:ext cx="8599715" cy="1175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FA41D0D-7790-5DB8-1339-3EADEEFE9566}"/>
              </a:ext>
            </a:extLst>
          </p:cNvPr>
          <p:cNvGraphicFramePr>
            <a:graphicFrameLocks noGrp="1"/>
          </p:cNvGraphicFramePr>
          <p:nvPr/>
        </p:nvGraphicFramePr>
        <p:xfrm>
          <a:off x="3679371" y="6890447"/>
          <a:ext cx="9981521" cy="1091292"/>
        </p:xfrm>
        <a:graphic>
          <a:graphicData uri="http://schemas.openxmlformats.org/drawingml/2006/table">
            <a:tbl>
              <a:tblPr firstRow="1" bandRow="1">
                <a:tableStyleId>{D27102A9-8310-4765-A935-A1911B00CA55}</a:tableStyleId>
              </a:tblPr>
              <a:tblGrid>
                <a:gridCol w="2502934">
                  <a:extLst>
                    <a:ext uri="{9D8B030D-6E8A-4147-A177-3AD203B41FA5}">
                      <a16:colId xmlns:a16="http://schemas.microsoft.com/office/drawing/2014/main" val="1181324809"/>
                    </a:ext>
                  </a:extLst>
                </a:gridCol>
                <a:gridCol w="3963181">
                  <a:extLst>
                    <a:ext uri="{9D8B030D-6E8A-4147-A177-3AD203B41FA5}">
                      <a16:colId xmlns:a16="http://schemas.microsoft.com/office/drawing/2014/main" val="265809915"/>
                    </a:ext>
                  </a:extLst>
                </a:gridCol>
                <a:gridCol w="1883228">
                  <a:extLst>
                    <a:ext uri="{9D8B030D-6E8A-4147-A177-3AD203B41FA5}">
                      <a16:colId xmlns:a16="http://schemas.microsoft.com/office/drawing/2014/main" val="3593747754"/>
                    </a:ext>
                  </a:extLst>
                </a:gridCol>
                <a:gridCol w="1632178">
                  <a:extLst>
                    <a:ext uri="{9D8B030D-6E8A-4147-A177-3AD203B41FA5}">
                      <a16:colId xmlns:a16="http://schemas.microsoft.com/office/drawing/2014/main" val="1394244055"/>
                    </a:ext>
                  </a:extLst>
                </a:gridCol>
              </a:tblGrid>
              <a:tr h="348553">
                <a:tc>
                  <a:txBody>
                    <a:bodyPr/>
                    <a:lstStyle/>
                    <a:p>
                      <a:pPr algn="l" rtl="0" fontAlgn="t"/>
                      <a:r>
                        <a:rPr lang="en-US" sz="1200" b="0" i="0" u="none" strike="noStrike">
                          <a:effectLst/>
                          <a:latin typeface="Arial" panose="020B0604020202020204" pitchFamily="34" charset="0"/>
                        </a:rPr>
                        <a:t>123456900</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r>
                        <a:rPr lang="en-US" sz="1200" b="0" i="0" u="none" strike="noStrike" dirty="0">
                          <a:solidFill>
                            <a:schemeClr val="tx1"/>
                          </a:solidFill>
                          <a:effectLst/>
                          <a:latin typeface="Arial" panose="020B0604020202020204" pitchFamily="34" charset="0"/>
                        </a:rPr>
                        <a:t>Jack Aaron</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endParaRPr lang="en-US" sz="1200" b="0" i="0" u="none" strike="noStrike">
                        <a:effectLst/>
                        <a:latin typeface="Arial" panose="020B0604020202020204" pitchFamily="34" charset="0"/>
                      </a:endParaRP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1407149"/>
                  </a:ext>
                </a:extLst>
              </a:tr>
              <a:tr h="359229">
                <a:tc>
                  <a:txBody>
                    <a:bodyPr/>
                    <a:lstStyle/>
                    <a:p>
                      <a:pPr algn="l" rtl="0" fontAlgn="t"/>
                      <a:r>
                        <a:rPr lang="en-US" sz="1200" b="0" i="0" u="none" strike="noStrike" dirty="0">
                          <a:effectLst/>
                          <a:latin typeface="Arial" panose="020B0604020202020204" pitchFamily="34" charset="0"/>
                        </a:rPr>
                        <a:t>123456785</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r>
                        <a:rPr lang="en-US" sz="1200" b="0" i="0" u="none" strike="noStrike" dirty="0">
                          <a:solidFill>
                            <a:schemeClr val="tx1"/>
                          </a:solidFill>
                          <a:effectLst/>
                          <a:latin typeface="Arial" panose="020B0604020202020204" pitchFamily="34" charset="0"/>
                        </a:rPr>
                        <a:t>Ralph Combs</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r>
                        <a:rPr lang="en-US" sz="1200" b="0" i="0" u="none" strike="noStrike" kern="1200">
                          <a:solidFill>
                            <a:schemeClr val="tx1"/>
                          </a:solidFill>
                          <a:effectLst/>
                          <a:latin typeface="Arial" panose="020B0604020202020204" pitchFamily="34" charset="0"/>
                          <a:ea typeface="+mn-ea"/>
                          <a:cs typeface="+mn-cs"/>
                        </a:rPr>
                        <a:t>2026</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endParaRPr lang="en-US" sz="1200" b="0" i="0" u="none" strike="noStrike" kern="1200">
                        <a:solidFill>
                          <a:schemeClr val="tx1"/>
                        </a:solidFill>
                        <a:effectLst/>
                        <a:latin typeface="Arial" panose="020B0604020202020204" pitchFamily="34" charset="0"/>
                        <a:ea typeface="+mn-ea"/>
                        <a:cs typeface="+mn-cs"/>
                      </a:endParaRP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8129285"/>
                  </a:ext>
                </a:extLst>
              </a:tr>
              <a:tr h="383510">
                <a:tc>
                  <a:txBody>
                    <a:bodyPr/>
                    <a:lstStyle/>
                    <a:p>
                      <a:pPr algn="l" rtl="0" fontAlgn="t"/>
                      <a:r>
                        <a:rPr lang="en-US" sz="1200" b="0" i="0" u="none" strike="noStrike">
                          <a:effectLst/>
                          <a:latin typeface="Arial" panose="020B0604020202020204" pitchFamily="34" charset="0"/>
                        </a:rPr>
                        <a:t>351234567</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r>
                        <a:rPr lang="en-US" sz="1200" b="0" i="0" u="none" strike="noStrike" dirty="0">
                          <a:solidFill>
                            <a:schemeClr val="tx1"/>
                          </a:solidFill>
                          <a:effectLst/>
                          <a:latin typeface="Arial" panose="020B0604020202020204" pitchFamily="34" charset="0"/>
                        </a:rPr>
                        <a:t>Thomas Coons</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r>
                        <a:rPr lang="en-US" sz="1200" b="0" i="0" u="none" strike="noStrike">
                          <a:effectLst/>
                          <a:latin typeface="Arial" panose="020B0604020202020204" pitchFamily="34" charset="0"/>
                        </a:rPr>
                        <a:t>2026</a:t>
                      </a: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000954"/>
                  </a:ext>
                </a:extLst>
              </a:tr>
            </a:tbl>
          </a:graphicData>
        </a:graphic>
      </p:graphicFrame>
      <p:sp>
        <p:nvSpPr>
          <p:cNvPr id="11" name="TextBox 10">
            <a:extLst>
              <a:ext uri="{FF2B5EF4-FFF2-40B4-BE49-F238E27FC236}">
                <a16:creationId xmlns:a16="http://schemas.microsoft.com/office/drawing/2014/main" id="{A7E89ED5-CDEF-D106-4F20-4D970693EFDE}"/>
              </a:ext>
            </a:extLst>
          </p:cNvPr>
          <p:cNvSpPr txBox="1"/>
          <p:nvPr/>
        </p:nvSpPr>
        <p:spPr>
          <a:xfrm>
            <a:off x="6117770" y="3880953"/>
            <a:ext cx="4757057" cy="1569660"/>
          </a:xfrm>
          <a:prstGeom prst="rect">
            <a:avLst/>
          </a:prstGeom>
          <a:solidFill>
            <a:schemeClr val="bg1"/>
          </a:solidFill>
        </p:spPr>
        <p:txBody>
          <a:bodyPr wrap="square" rtlCol="0">
            <a:spAutoFit/>
          </a:bodyPr>
          <a:lstStyle/>
          <a:p>
            <a:r>
              <a:rPr lang="en-US" b="1" dirty="0">
                <a:latin typeface="Times New Roman" panose="02020603050405020304" pitchFamily="18" charset="0"/>
                <a:cs typeface="Times New Roman" panose="02020603050405020304" pitchFamily="18" charset="0"/>
              </a:rPr>
              <a:t># Cards: 3</a:t>
            </a:r>
          </a:p>
          <a:p>
            <a:r>
              <a:rPr lang="en-US" b="1" dirty="0">
                <a:latin typeface="Times New Roman" panose="02020603050405020304" pitchFamily="18" charset="0"/>
                <a:cs typeface="Times New Roman" panose="02020603050405020304" pitchFamily="18" charset="0"/>
              </a:rPr>
              <a:t>Total Amount: $97.50</a:t>
            </a:r>
          </a:p>
          <a:p>
            <a:r>
              <a:rPr lang="en-US" b="1" dirty="0">
                <a:latin typeface="Times New Roman" panose="02020603050405020304" pitchFamily="18" charset="0"/>
                <a:cs typeface="Times New Roman" panose="02020603050405020304" pitchFamily="18" charset="0"/>
              </a:rPr>
              <a:t>Status:  Marked For Posting</a:t>
            </a:r>
          </a:p>
          <a:p>
            <a:r>
              <a:rPr lang="en-US" b="1" dirty="0">
                <a:latin typeface="Times New Roman" panose="02020603050405020304" pitchFamily="18" charset="0"/>
                <a:cs typeface="Times New Roman" panose="02020603050405020304" pitchFamily="18" charset="0"/>
              </a:rPr>
              <a:t>Charge per member:  $32.50</a:t>
            </a:r>
          </a:p>
          <a:p>
            <a:r>
              <a:rPr lang="en-US" b="1" dirty="0">
                <a:latin typeface="Times New Roman" panose="02020603050405020304" pitchFamily="18" charset="0"/>
                <a:cs typeface="Times New Roman" panose="02020603050405020304" pitchFamily="18" charset="0"/>
              </a:rPr>
              <a:t>Date Submitted:  02/03/2026</a:t>
            </a:r>
          </a:p>
          <a:p>
            <a:r>
              <a:rPr lang="en-US" b="1" dirty="0">
                <a:latin typeface="Times New Roman" panose="02020603050405020304" pitchFamily="18" charset="0"/>
                <a:cs typeface="Times New Roman" panose="02020603050405020304" pitchFamily="18" charset="0"/>
              </a:rPr>
              <a:t>Batch #:  2602010002</a:t>
            </a:r>
          </a:p>
        </p:txBody>
      </p:sp>
      <p:pic>
        <p:nvPicPr>
          <p:cNvPr id="7" name="Picture 6">
            <a:extLst>
              <a:ext uri="{FF2B5EF4-FFF2-40B4-BE49-F238E27FC236}">
                <a16:creationId xmlns:a16="http://schemas.microsoft.com/office/drawing/2014/main" id="{D31EA70D-4561-8466-79D9-ABBE3E4AD12A}"/>
              </a:ext>
            </a:extLst>
          </p:cNvPr>
          <p:cNvPicPr>
            <a:picLocks noChangeAspect="1"/>
          </p:cNvPicPr>
          <p:nvPr/>
        </p:nvPicPr>
        <p:blipFill>
          <a:blip r:embed="rId6"/>
          <a:stretch>
            <a:fillRect/>
          </a:stretch>
        </p:blipFill>
        <p:spPr>
          <a:xfrm>
            <a:off x="6826440" y="3220005"/>
            <a:ext cx="4048387" cy="359210"/>
          </a:xfrm>
          <a:prstGeom prst="rect">
            <a:avLst/>
          </a:prstGeom>
        </p:spPr>
      </p:pic>
    </p:spTree>
    <p:custDataLst>
      <p:tags r:id="rId1"/>
    </p:custDataLst>
    <p:extLst>
      <p:ext uri="{BB962C8B-B14F-4D97-AF65-F5344CB8AC3E}">
        <p14:creationId xmlns:p14="http://schemas.microsoft.com/office/powerpoint/2010/main" val="294798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1335B-98F1-896D-C6EE-142629F616F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1113A7E-DA8B-FDB4-AAF3-B77263031878}"/>
              </a:ext>
            </a:extLst>
          </p:cNvPr>
          <p:cNvGrpSpPr/>
          <p:nvPr/>
        </p:nvGrpSpPr>
        <p:grpSpPr>
          <a:xfrm>
            <a:off x="285111" y="224446"/>
            <a:ext cx="16770039" cy="7750998"/>
            <a:chOff x="387989" y="126910"/>
            <a:chExt cx="16770039" cy="7750998"/>
          </a:xfrm>
        </p:grpSpPr>
        <p:grpSp>
          <p:nvGrpSpPr>
            <p:cNvPr id="5" name="Group 4">
              <a:extLst>
                <a:ext uri="{FF2B5EF4-FFF2-40B4-BE49-F238E27FC236}">
                  <a16:creationId xmlns:a16="http://schemas.microsoft.com/office/drawing/2014/main" id="{BB6635D0-DFC6-1F36-4802-0BE5AEA0852B}"/>
                </a:ext>
              </a:extLst>
            </p:cNvPr>
            <p:cNvGrpSpPr/>
            <p:nvPr/>
          </p:nvGrpSpPr>
          <p:grpSpPr>
            <a:xfrm>
              <a:off x="387989" y="282462"/>
              <a:ext cx="16564283" cy="7595446"/>
              <a:chOff x="387989" y="282462"/>
              <a:chExt cx="16564283" cy="7595446"/>
            </a:xfrm>
          </p:grpSpPr>
          <p:pic>
            <p:nvPicPr>
              <p:cNvPr id="7" name="Picture 6">
                <a:extLst>
                  <a:ext uri="{FF2B5EF4-FFF2-40B4-BE49-F238E27FC236}">
                    <a16:creationId xmlns:a16="http://schemas.microsoft.com/office/drawing/2014/main" id="{18F103F8-DAE4-8C3A-0F54-116355D28B1B}"/>
                  </a:ext>
                </a:extLst>
              </p:cNvPr>
              <p:cNvPicPr>
                <a:picLocks noChangeAspect="1"/>
              </p:cNvPicPr>
              <p:nvPr/>
            </p:nvPicPr>
            <p:blipFill>
              <a:blip r:embed="rId4"/>
              <a:stretch>
                <a:fillRect/>
              </a:stretch>
            </p:blipFill>
            <p:spPr>
              <a:xfrm>
                <a:off x="387989" y="282462"/>
                <a:ext cx="16564283" cy="7595446"/>
              </a:xfrm>
              <a:prstGeom prst="rect">
                <a:avLst/>
              </a:prstGeom>
            </p:spPr>
          </p:pic>
          <p:pic>
            <p:nvPicPr>
              <p:cNvPr id="8" name="Picture 7">
                <a:extLst>
                  <a:ext uri="{FF2B5EF4-FFF2-40B4-BE49-F238E27FC236}">
                    <a16:creationId xmlns:a16="http://schemas.microsoft.com/office/drawing/2014/main" id="{F094D8AA-46EB-7061-C560-1A6E775D4F1D}"/>
                  </a:ext>
                </a:extLst>
              </p:cNvPr>
              <p:cNvPicPr>
                <a:picLocks noChangeAspect="1"/>
              </p:cNvPicPr>
              <p:nvPr/>
            </p:nvPicPr>
            <p:blipFill>
              <a:blip r:embed="rId5"/>
              <a:stretch>
                <a:fillRect/>
              </a:stretch>
            </p:blipFill>
            <p:spPr>
              <a:xfrm>
                <a:off x="13787815" y="899483"/>
                <a:ext cx="2871286" cy="1234042"/>
              </a:xfrm>
              <a:prstGeom prst="rect">
                <a:avLst/>
              </a:prstGeom>
            </p:spPr>
          </p:pic>
        </p:grpSp>
        <p:pic>
          <p:nvPicPr>
            <p:cNvPr id="6" name="Picture 5">
              <a:extLst>
                <a:ext uri="{FF2B5EF4-FFF2-40B4-BE49-F238E27FC236}">
                  <a16:creationId xmlns:a16="http://schemas.microsoft.com/office/drawing/2014/main" id="{5F8781DF-61FE-2037-3FA1-2BE6DFE2FEC8}"/>
                </a:ext>
              </a:extLst>
            </p:cNvPr>
            <p:cNvPicPr>
              <a:picLocks noChangeAspect="1"/>
            </p:cNvPicPr>
            <p:nvPr/>
          </p:nvPicPr>
          <p:blipFill>
            <a:blip r:embed="rId6"/>
            <a:stretch>
              <a:fillRect/>
            </a:stretch>
          </p:blipFill>
          <p:spPr>
            <a:xfrm>
              <a:off x="387989" y="126910"/>
              <a:ext cx="16770039" cy="2852340"/>
            </a:xfrm>
            <a:prstGeom prst="rect">
              <a:avLst/>
            </a:prstGeom>
          </p:spPr>
        </p:pic>
      </p:grpSp>
      <p:sp>
        <p:nvSpPr>
          <p:cNvPr id="13" name="Arrow: Right 12">
            <a:extLst>
              <a:ext uri="{FF2B5EF4-FFF2-40B4-BE49-F238E27FC236}">
                <a16:creationId xmlns:a16="http://schemas.microsoft.com/office/drawing/2014/main" id="{1F0DADD8-E7A1-34AA-512D-A8727EF94231}"/>
              </a:ext>
            </a:extLst>
          </p:cNvPr>
          <p:cNvSpPr/>
          <p:nvPr/>
        </p:nvSpPr>
        <p:spPr>
          <a:xfrm>
            <a:off x="12548754" y="1152571"/>
            <a:ext cx="1686023" cy="12340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731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622DF-F94D-8861-0907-9E104DC602F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C58F81B-179C-8C4F-A8B8-8E80CE4731EA}"/>
              </a:ext>
            </a:extLst>
          </p:cNvPr>
          <p:cNvPicPr>
            <a:picLocks noChangeAspect="1"/>
          </p:cNvPicPr>
          <p:nvPr/>
        </p:nvPicPr>
        <p:blipFill>
          <a:blip r:embed="rId3"/>
          <a:stretch>
            <a:fillRect/>
          </a:stretch>
        </p:blipFill>
        <p:spPr>
          <a:xfrm>
            <a:off x="5816759" y="26805"/>
            <a:ext cx="11523504" cy="13679607"/>
          </a:xfrm>
          <a:prstGeom prst="rect">
            <a:avLst/>
          </a:prstGeom>
        </p:spPr>
      </p:pic>
      <p:pic>
        <p:nvPicPr>
          <p:cNvPr id="5" name="Picture 4">
            <a:extLst>
              <a:ext uri="{FF2B5EF4-FFF2-40B4-BE49-F238E27FC236}">
                <a16:creationId xmlns:a16="http://schemas.microsoft.com/office/drawing/2014/main" id="{448683EB-B29D-218A-D562-3207CD49A711}"/>
              </a:ext>
            </a:extLst>
          </p:cNvPr>
          <p:cNvPicPr>
            <a:picLocks noChangeAspect="1"/>
          </p:cNvPicPr>
          <p:nvPr/>
        </p:nvPicPr>
        <p:blipFill>
          <a:blip r:embed="rId4"/>
          <a:stretch>
            <a:fillRect/>
          </a:stretch>
        </p:blipFill>
        <p:spPr>
          <a:xfrm>
            <a:off x="1110970" y="1236463"/>
            <a:ext cx="2897747" cy="8241877"/>
          </a:xfrm>
          <a:prstGeom prst="rect">
            <a:avLst/>
          </a:prstGeom>
        </p:spPr>
      </p:pic>
      <p:sp>
        <p:nvSpPr>
          <p:cNvPr id="6" name="Text Placeholder 5">
            <a:extLst>
              <a:ext uri="{FF2B5EF4-FFF2-40B4-BE49-F238E27FC236}">
                <a16:creationId xmlns:a16="http://schemas.microsoft.com/office/drawing/2014/main" id="{A0410910-EDEE-2CD3-5D3A-39F16E8D48CA}"/>
              </a:ext>
            </a:extLst>
          </p:cNvPr>
          <p:cNvSpPr>
            <a:spLocks noGrp="1"/>
          </p:cNvSpPr>
          <p:nvPr>
            <p:ph type="body" sz="quarter" idx="10"/>
          </p:nvPr>
        </p:nvSpPr>
        <p:spPr/>
        <p:txBody>
          <a:bodyPr>
            <a:normAutofit lnSpcReduction="10000"/>
          </a:bodyPr>
          <a:lstStyle/>
          <a:p>
            <a:r>
              <a:rPr lang="en-US"/>
              <a:t>GROUP PROFILE</a:t>
            </a:r>
          </a:p>
        </p:txBody>
      </p:sp>
      <p:pic>
        <p:nvPicPr>
          <p:cNvPr id="11" name="Picture 10">
            <a:extLst>
              <a:ext uri="{FF2B5EF4-FFF2-40B4-BE49-F238E27FC236}">
                <a16:creationId xmlns:a16="http://schemas.microsoft.com/office/drawing/2014/main" id="{74C2594D-A953-2B84-C74B-0A4FBAB814FA}"/>
              </a:ext>
            </a:extLst>
          </p:cNvPr>
          <p:cNvPicPr>
            <a:picLocks noChangeAspect="1"/>
          </p:cNvPicPr>
          <p:nvPr/>
        </p:nvPicPr>
        <p:blipFill>
          <a:blip r:embed="rId5"/>
          <a:stretch>
            <a:fillRect/>
          </a:stretch>
        </p:blipFill>
        <p:spPr>
          <a:xfrm>
            <a:off x="5954243" y="7812893"/>
            <a:ext cx="6735302" cy="566832"/>
          </a:xfrm>
          <a:prstGeom prst="rect">
            <a:avLst/>
          </a:prstGeom>
        </p:spPr>
      </p:pic>
      <p:pic>
        <p:nvPicPr>
          <p:cNvPr id="3" name="Picture 2">
            <a:extLst>
              <a:ext uri="{FF2B5EF4-FFF2-40B4-BE49-F238E27FC236}">
                <a16:creationId xmlns:a16="http://schemas.microsoft.com/office/drawing/2014/main" id="{1C0C5F7E-B702-524D-52B0-4B2E91FFC7F0}"/>
              </a:ext>
            </a:extLst>
          </p:cNvPr>
          <p:cNvPicPr>
            <a:picLocks noChangeAspect="1"/>
          </p:cNvPicPr>
          <p:nvPr/>
        </p:nvPicPr>
        <p:blipFill>
          <a:blip r:embed="rId6"/>
          <a:stretch>
            <a:fillRect/>
          </a:stretch>
        </p:blipFill>
        <p:spPr>
          <a:xfrm>
            <a:off x="1110970" y="3116149"/>
            <a:ext cx="2956906" cy="1436982"/>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4" name="Arrow: Right 3">
            <a:extLst>
              <a:ext uri="{FF2B5EF4-FFF2-40B4-BE49-F238E27FC236}">
                <a16:creationId xmlns:a16="http://schemas.microsoft.com/office/drawing/2014/main" id="{622C3A2E-45E0-5D52-FF36-A318DEE96670}"/>
              </a:ext>
            </a:extLst>
          </p:cNvPr>
          <p:cNvSpPr/>
          <p:nvPr/>
        </p:nvSpPr>
        <p:spPr>
          <a:xfrm>
            <a:off x="156701" y="3766671"/>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96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2618-892D-455E-AB2A-0D16B242E02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AB02C14-2F49-F543-96E7-FE27136BB7D7}"/>
              </a:ext>
            </a:extLst>
          </p:cNvPr>
          <p:cNvSpPr/>
          <p:nvPr/>
        </p:nvSpPr>
        <p:spPr>
          <a:xfrm>
            <a:off x="-402336" y="0"/>
            <a:ext cx="7717536" cy="150037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A0A3CF5-3934-199A-9F86-2BA67A85C68C}"/>
              </a:ext>
            </a:extLst>
          </p:cNvPr>
          <p:cNvSpPr>
            <a:spLocks noGrp="1"/>
          </p:cNvSpPr>
          <p:nvPr>
            <p:ph type="body" sz="quarter" idx="10"/>
          </p:nvPr>
        </p:nvSpPr>
        <p:spPr/>
        <p:txBody>
          <a:bodyPr>
            <a:normAutofit lnSpcReduction="10000"/>
          </a:bodyPr>
          <a:lstStyle/>
          <a:p>
            <a:endParaRPr lang="en-US"/>
          </a:p>
        </p:txBody>
      </p:sp>
      <p:grpSp>
        <p:nvGrpSpPr>
          <p:cNvPr id="26" name="Group 25">
            <a:extLst>
              <a:ext uri="{FF2B5EF4-FFF2-40B4-BE49-F238E27FC236}">
                <a16:creationId xmlns:a16="http://schemas.microsoft.com/office/drawing/2014/main" id="{174C1DF5-5D55-430A-4A1F-3BD365FBA131}"/>
              </a:ext>
            </a:extLst>
          </p:cNvPr>
          <p:cNvGrpSpPr/>
          <p:nvPr/>
        </p:nvGrpSpPr>
        <p:grpSpPr>
          <a:xfrm>
            <a:off x="282932" y="213276"/>
            <a:ext cx="16774398" cy="5608139"/>
            <a:chOff x="84852" y="0"/>
            <a:chExt cx="16774398" cy="5608139"/>
          </a:xfrm>
        </p:grpSpPr>
        <p:sp>
          <p:nvSpPr>
            <p:cNvPr id="20" name="TextBox 19">
              <a:extLst>
                <a:ext uri="{FF2B5EF4-FFF2-40B4-BE49-F238E27FC236}">
                  <a16:creationId xmlns:a16="http://schemas.microsoft.com/office/drawing/2014/main" id="{A58856C4-A6E9-6ACD-D900-E555CFCBE576}"/>
                </a:ext>
              </a:extLst>
            </p:cNvPr>
            <p:cNvSpPr txBox="1"/>
            <p:nvPr/>
          </p:nvSpPr>
          <p:spPr>
            <a:xfrm>
              <a:off x="84852" y="4322239"/>
              <a:ext cx="16674172" cy="400110"/>
            </a:xfrm>
            <a:prstGeom prst="rect">
              <a:avLst/>
            </a:prstGeom>
            <a:solidFill>
              <a:schemeClr val="accent2"/>
            </a:solidFill>
          </p:spPr>
          <p:txBody>
            <a:bodyPr wrap="square" rtlCol="0">
              <a:spAutoFit/>
            </a:bodyPr>
            <a:lstStyle/>
            <a:p>
              <a:pPr algn="l"/>
              <a:r>
                <a:rPr lang="en-US" sz="2000" dirty="0">
                  <a:solidFill>
                    <a:srgbClr val="0070C0"/>
                  </a:solidFill>
                </a:rPr>
                <a:t>2601190001</a:t>
              </a:r>
              <a:r>
                <a:rPr lang="en-US" sz="2000" dirty="0"/>
                <a:t>    2026                     01/19/2026            Online            2026-01-27         0                          $0.00                       1                         $32.50</a:t>
              </a:r>
            </a:p>
          </p:txBody>
        </p:sp>
        <p:pic>
          <p:nvPicPr>
            <p:cNvPr id="22" name="Picture 21">
              <a:extLst>
                <a:ext uri="{FF2B5EF4-FFF2-40B4-BE49-F238E27FC236}">
                  <a16:creationId xmlns:a16="http://schemas.microsoft.com/office/drawing/2014/main" id="{8BA67CE9-47DB-2D6E-C296-F8E05AD534FE}"/>
                </a:ext>
              </a:extLst>
            </p:cNvPr>
            <p:cNvPicPr>
              <a:picLocks noChangeAspect="1"/>
            </p:cNvPicPr>
            <p:nvPr/>
          </p:nvPicPr>
          <p:blipFill>
            <a:blip r:embed="rId3"/>
            <a:stretch>
              <a:fillRect/>
            </a:stretch>
          </p:blipFill>
          <p:spPr>
            <a:xfrm>
              <a:off x="84852" y="0"/>
              <a:ext cx="16774398" cy="4322238"/>
            </a:xfrm>
            <a:prstGeom prst="rect">
              <a:avLst/>
            </a:prstGeom>
          </p:spPr>
        </p:pic>
        <p:sp>
          <p:nvSpPr>
            <p:cNvPr id="24" name="TextBox 23">
              <a:extLst>
                <a:ext uri="{FF2B5EF4-FFF2-40B4-BE49-F238E27FC236}">
                  <a16:creationId xmlns:a16="http://schemas.microsoft.com/office/drawing/2014/main" id="{9B4A718B-7EE7-344E-AD09-CD024C819ABE}"/>
                </a:ext>
              </a:extLst>
            </p:cNvPr>
            <p:cNvSpPr txBox="1"/>
            <p:nvPr/>
          </p:nvSpPr>
          <p:spPr>
            <a:xfrm>
              <a:off x="84852" y="4747867"/>
              <a:ext cx="16674172" cy="400110"/>
            </a:xfrm>
            <a:prstGeom prst="rect">
              <a:avLst/>
            </a:prstGeom>
            <a:solidFill>
              <a:srgbClr val="EAEAEA"/>
            </a:solidFill>
          </p:spPr>
          <p:txBody>
            <a:bodyPr wrap="square" rtlCol="0">
              <a:spAutoFit/>
            </a:bodyPr>
            <a:lstStyle/>
            <a:p>
              <a:pPr algn="l"/>
              <a:r>
                <a:rPr lang="en-US" sz="2000" dirty="0">
                  <a:solidFill>
                    <a:srgbClr val="0070C0"/>
                  </a:solidFill>
                </a:rPr>
                <a:t>2601220002</a:t>
              </a:r>
              <a:r>
                <a:rPr lang="en-US" sz="2000" dirty="0"/>
                <a:t>    2026                     01/22/2026            Online            2026-01-29         0                          $0.00                       1                         $32.50</a:t>
              </a:r>
            </a:p>
          </p:txBody>
        </p:sp>
        <p:sp>
          <p:nvSpPr>
            <p:cNvPr id="25" name="TextBox 24">
              <a:extLst>
                <a:ext uri="{FF2B5EF4-FFF2-40B4-BE49-F238E27FC236}">
                  <a16:creationId xmlns:a16="http://schemas.microsoft.com/office/drawing/2014/main" id="{12E399BD-DF1B-319D-E5AE-6A26F13941E2}"/>
                </a:ext>
              </a:extLst>
            </p:cNvPr>
            <p:cNvSpPr txBox="1"/>
            <p:nvPr/>
          </p:nvSpPr>
          <p:spPr>
            <a:xfrm>
              <a:off x="84852" y="5208029"/>
              <a:ext cx="16674172" cy="400110"/>
            </a:xfrm>
            <a:prstGeom prst="rect">
              <a:avLst/>
            </a:prstGeom>
            <a:solidFill>
              <a:schemeClr val="accent2"/>
            </a:solidFill>
          </p:spPr>
          <p:txBody>
            <a:bodyPr wrap="square" rtlCol="0">
              <a:spAutoFit/>
            </a:bodyPr>
            <a:lstStyle/>
            <a:p>
              <a:pPr algn="l"/>
              <a:r>
                <a:rPr lang="en-US" sz="2000" dirty="0">
                  <a:solidFill>
                    <a:srgbClr val="0070C0"/>
                  </a:solidFill>
                </a:rPr>
                <a:t>2602030003</a:t>
              </a:r>
              <a:r>
                <a:rPr lang="en-US" sz="2000" dirty="0"/>
                <a:t>    2026                     02/03/2026            Online            IN PROCESS       0                          $0.00                       3                         $97.50</a:t>
              </a:r>
            </a:p>
          </p:txBody>
        </p:sp>
      </p:grpSp>
      <p:sp>
        <p:nvSpPr>
          <p:cNvPr id="13" name="Rectangle: Rounded Corners 12">
            <a:extLst>
              <a:ext uri="{FF2B5EF4-FFF2-40B4-BE49-F238E27FC236}">
                <a16:creationId xmlns:a16="http://schemas.microsoft.com/office/drawing/2014/main" id="{8EC0CCCC-679D-4B56-293F-D7250F66BDE0}"/>
              </a:ext>
            </a:extLst>
          </p:cNvPr>
          <p:cNvSpPr/>
          <p:nvPr/>
        </p:nvSpPr>
        <p:spPr>
          <a:xfrm>
            <a:off x="182707" y="3895344"/>
            <a:ext cx="1774109" cy="208483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5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CB095-DEBC-EBAC-C073-60050A30DF0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7831C61-B283-6441-05D7-F88B3281EED9}"/>
              </a:ext>
            </a:extLst>
          </p:cNvPr>
          <p:cNvGrpSpPr/>
          <p:nvPr/>
        </p:nvGrpSpPr>
        <p:grpSpPr>
          <a:xfrm>
            <a:off x="1207893" y="584775"/>
            <a:ext cx="16151959" cy="10647778"/>
            <a:chOff x="1207893" y="584775"/>
            <a:chExt cx="16151959" cy="10647778"/>
          </a:xfrm>
        </p:grpSpPr>
        <p:pic>
          <p:nvPicPr>
            <p:cNvPr id="43" name="Picture 42">
              <a:extLst>
                <a:ext uri="{FF2B5EF4-FFF2-40B4-BE49-F238E27FC236}">
                  <a16:creationId xmlns:a16="http://schemas.microsoft.com/office/drawing/2014/main" id="{FBDE09E4-579F-25DE-3F95-7C8E3A25F021}"/>
                </a:ext>
              </a:extLst>
            </p:cNvPr>
            <p:cNvPicPr>
              <a:picLocks noChangeAspect="1"/>
            </p:cNvPicPr>
            <p:nvPr/>
          </p:nvPicPr>
          <p:blipFill>
            <a:blip r:embed="rId4"/>
            <a:stretch>
              <a:fillRect/>
            </a:stretch>
          </p:blipFill>
          <p:spPr>
            <a:xfrm>
              <a:off x="1207893" y="584775"/>
              <a:ext cx="14924474" cy="10063003"/>
            </a:xfrm>
            <a:prstGeom prst="rect">
              <a:avLst/>
            </a:prstGeom>
          </p:spPr>
        </p:pic>
        <p:sp>
          <p:nvSpPr>
            <p:cNvPr id="2" name="Rectangle 1">
              <a:extLst>
                <a:ext uri="{FF2B5EF4-FFF2-40B4-BE49-F238E27FC236}">
                  <a16:creationId xmlns:a16="http://schemas.microsoft.com/office/drawing/2014/main" id="{33A4009C-8E2D-73E3-2D0C-C31C18C9B902}"/>
                </a:ext>
              </a:extLst>
            </p:cNvPr>
            <p:cNvSpPr/>
            <p:nvPr/>
          </p:nvSpPr>
          <p:spPr>
            <a:xfrm>
              <a:off x="1667032" y="3434070"/>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B4F4734F-A1BD-F947-DF80-03AC96ED6DA6}"/>
              </a:ext>
            </a:extLst>
          </p:cNvPr>
          <p:cNvPicPr>
            <a:picLocks noChangeAspect="1"/>
          </p:cNvPicPr>
          <p:nvPr/>
        </p:nvPicPr>
        <p:blipFill>
          <a:blip r:embed="rId5"/>
          <a:stretch>
            <a:fillRect/>
          </a:stretch>
        </p:blipFill>
        <p:spPr>
          <a:xfrm>
            <a:off x="1320029" y="3349276"/>
            <a:ext cx="358171" cy="6835732"/>
          </a:xfrm>
          <a:prstGeom prst="rect">
            <a:avLst/>
          </a:prstGeom>
        </p:spPr>
      </p:pic>
      <p:sp>
        <p:nvSpPr>
          <p:cNvPr id="9" name="Rectangle 8">
            <a:extLst>
              <a:ext uri="{FF2B5EF4-FFF2-40B4-BE49-F238E27FC236}">
                <a16:creationId xmlns:a16="http://schemas.microsoft.com/office/drawing/2014/main" id="{E2CA4EAD-802C-F906-F2DE-6225106B9957}"/>
              </a:ext>
            </a:extLst>
          </p:cNvPr>
          <p:cNvSpPr/>
          <p:nvPr/>
        </p:nvSpPr>
        <p:spPr>
          <a:xfrm>
            <a:off x="-227335" y="9113514"/>
            <a:ext cx="453970" cy="640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16CA131-AF34-DA57-24C6-75E7061FAFBB}"/>
              </a:ext>
            </a:extLst>
          </p:cNvPr>
          <p:cNvSpPr txBox="1"/>
          <p:nvPr/>
        </p:nvSpPr>
        <p:spPr>
          <a:xfrm>
            <a:off x="2934344" y="1855814"/>
            <a:ext cx="4050433" cy="369332"/>
          </a:xfrm>
          <a:prstGeom prst="rect">
            <a:avLst/>
          </a:prstGeom>
          <a:solidFill>
            <a:srgbClr val="E4E4E4"/>
          </a:solidFill>
          <a:ln>
            <a:solidFill>
              <a:srgbClr val="E6E6E6"/>
            </a:solidFill>
          </a:ln>
        </p:spPr>
        <p:txBody>
          <a:bodyPr wrap="square" rtlCol="0">
            <a:spAutoFit/>
          </a:bodyPr>
          <a:lstStyle/>
          <a:p>
            <a:pPr algn="l"/>
            <a:r>
              <a:rPr lang="en-US" sz="1800" dirty="0">
                <a:solidFill>
                  <a:srgbClr val="FF0000"/>
                </a:solidFill>
              </a:rPr>
              <a:t>View Members List</a:t>
            </a:r>
          </a:p>
        </p:txBody>
      </p:sp>
      <p:sp>
        <p:nvSpPr>
          <p:cNvPr id="5" name="TextBox 4">
            <a:extLst>
              <a:ext uri="{FF2B5EF4-FFF2-40B4-BE49-F238E27FC236}">
                <a16:creationId xmlns:a16="http://schemas.microsoft.com/office/drawing/2014/main" id="{9FDF246F-DECE-0278-F063-82A5E9151EFA}"/>
              </a:ext>
            </a:extLst>
          </p:cNvPr>
          <p:cNvSpPr txBox="1"/>
          <p:nvPr/>
        </p:nvSpPr>
        <p:spPr>
          <a:xfrm>
            <a:off x="-1" y="0"/>
            <a:ext cx="17340263" cy="584775"/>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New members in pending batch are seen in View Members as Exp. With 0 </a:t>
            </a:r>
            <a:r>
              <a:rPr lang="en-US" dirty="0" err="1"/>
              <a:t>cont</a:t>
            </a:r>
            <a:r>
              <a:rPr lang="en-US" dirty="0"/>
              <a:t> yrs.</a:t>
            </a:r>
          </a:p>
        </p:txBody>
      </p:sp>
      <p:graphicFrame>
        <p:nvGraphicFramePr>
          <p:cNvPr id="4" name="Table 3">
            <a:extLst>
              <a:ext uri="{FF2B5EF4-FFF2-40B4-BE49-F238E27FC236}">
                <a16:creationId xmlns:a16="http://schemas.microsoft.com/office/drawing/2014/main" id="{C48FDFC4-F42C-963C-244F-21BE27E60E68}"/>
              </a:ext>
            </a:extLst>
          </p:cNvPr>
          <p:cNvGraphicFramePr>
            <a:graphicFrameLocks noGrp="1"/>
          </p:cNvGraphicFramePr>
          <p:nvPr/>
        </p:nvGraphicFramePr>
        <p:xfrm>
          <a:off x="1678200" y="3349276"/>
          <a:ext cx="14342035" cy="5043392"/>
        </p:xfrm>
        <a:graphic>
          <a:graphicData uri="http://schemas.openxmlformats.org/drawingml/2006/table">
            <a:tbl>
              <a:tblPr firstRow="1" bandRow="1">
                <a:tableStyleId>{D27102A9-8310-4765-A935-A1911B00CA55}</a:tableStyleId>
              </a:tblPr>
              <a:tblGrid>
                <a:gridCol w="1035170">
                  <a:extLst>
                    <a:ext uri="{9D8B030D-6E8A-4147-A177-3AD203B41FA5}">
                      <a16:colId xmlns:a16="http://schemas.microsoft.com/office/drawing/2014/main" val="1181324809"/>
                    </a:ext>
                  </a:extLst>
                </a:gridCol>
                <a:gridCol w="975360">
                  <a:extLst>
                    <a:ext uri="{9D8B030D-6E8A-4147-A177-3AD203B41FA5}">
                      <a16:colId xmlns:a16="http://schemas.microsoft.com/office/drawing/2014/main" val="265809915"/>
                    </a:ext>
                  </a:extLst>
                </a:gridCol>
                <a:gridCol w="1356360">
                  <a:extLst>
                    <a:ext uri="{9D8B030D-6E8A-4147-A177-3AD203B41FA5}">
                      <a16:colId xmlns:a16="http://schemas.microsoft.com/office/drawing/2014/main" val="2659719416"/>
                    </a:ext>
                  </a:extLst>
                </a:gridCol>
                <a:gridCol w="914400">
                  <a:extLst>
                    <a:ext uri="{9D8B030D-6E8A-4147-A177-3AD203B41FA5}">
                      <a16:colId xmlns:a16="http://schemas.microsoft.com/office/drawing/2014/main" val="1117015927"/>
                    </a:ext>
                  </a:extLst>
                </a:gridCol>
                <a:gridCol w="1295400">
                  <a:extLst>
                    <a:ext uri="{9D8B030D-6E8A-4147-A177-3AD203B41FA5}">
                      <a16:colId xmlns:a16="http://schemas.microsoft.com/office/drawing/2014/main" val="3035661314"/>
                    </a:ext>
                  </a:extLst>
                </a:gridCol>
                <a:gridCol w="1112520">
                  <a:extLst>
                    <a:ext uri="{9D8B030D-6E8A-4147-A177-3AD203B41FA5}">
                      <a16:colId xmlns:a16="http://schemas.microsoft.com/office/drawing/2014/main" val="2486729835"/>
                    </a:ext>
                  </a:extLst>
                </a:gridCol>
                <a:gridCol w="2758440">
                  <a:extLst>
                    <a:ext uri="{9D8B030D-6E8A-4147-A177-3AD203B41FA5}">
                      <a16:colId xmlns:a16="http://schemas.microsoft.com/office/drawing/2014/main" val="3994607388"/>
                    </a:ext>
                  </a:extLst>
                </a:gridCol>
                <a:gridCol w="640080">
                  <a:extLst>
                    <a:ext uri="{9D8B030D-6E8A-4147-A177-3AD203B41FA5}">
                      <a16:colId xmlns:a16="http://schemas.microsoft.com/office/drawing/2014/main" val="3297068136"/>
                    </a:ext>
                  </a:extLst>
                </a:gridCol>
                <a:gridCol w="1528689">
                  <a:extLst>
                    <a:ext uri="{9D8B030D-6E8A-4147-A177-3AD203B41FA5}">
                      <a16:colId xmlns:a16="http://schemas.microsoft.com/office/drawing/2014/main" val="1951234670"/>
                    </a:ext>
                  </a:extLst>
                </a:gridCol>
                <a:gridCol w="1002323">
                  <a:extLst>
                    <a:ext uri="{9D8B030D-6E8A-4147-A177-3AD203B41FA5}">
                      <a16:colId xmlns:a16="http://schemas.microsoft.com/office/drawing/2014/main" val="3726049264"/>
                    </a:ext>
                  </a:extLst>
                </a:gridCol>
                <a:gridCol w="866858">
                  <a:extLst>
                    <a:ext uri="{9D8B030D-6E8A-4147-A177-3AD203B41FA5}">
                      <a16:colId xmlns:a16="http://schemas.microsoft.com/office/drawing/2014/main" val="3593747754"/>
                    </a:ext>
                  </a:extLst>
                </a:gridCol>
                <a:gridCol w="856435">
                  <a:extLst>
                    <a:ext uri="{9D8B030D-6E8A-4147-A177-3AD203B41FA5}">
                      <a16:colId xmlns:a16="http://schemas.microsoft.com/office/drawing/2014/main" val="2310945010"/>
                    </a:ext>
                  </a:extLst>
                </a:gridCol>
              </a:tblGrid>
              <a:tr h="658844">
                <a:tc>
                  <a:txBody>
                    <a:bodyPr/>
                    <a:lstStyle/>
                    <a:p>
                      <a:pPr algn="l" rtl="0" fontAlgn="t"/>
                      <a:r>
                        <a:rPr lang="en-US" sz="14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AaExample,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2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Unknown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100" b="0" i="0" u="none" strike="noStrike" dirty="0">
                          <a:effectLst/>
                          <a:latin typeface="Arial" panose="020B0604020202020204" pitchFamily="34" charset="0"/>
                        </a:rPr>
                        <a:t>Unknown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2024</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655320">
                <a:tc>
                  <a:txBody>
                    <a:bodyPr/>
                    <a:lstStyle/>
                    <a:p>
                      <a:pPr algn="l" rtl="0" fontAlgn="t"/>
                      <a:r>
                        <a:rPr lang="en-US" sz="1400" b="0" i="0" u="none" strike="noStrike" dirty="0">
                          <a:effectLst/>
                          <a:latin typeface="Arial" panose="020B0604020202020204" pitchFamily="34" charset="0"/>
                        </a:rPr>
                        <a:t>123456782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AaExample, Jr, Fred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kern="1200" dirty="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731520">
                <a:tc>
                  <a:txBody>
                    <a:bodyPr/>
                    <a:lstStyle/>
                    <a:p>
                      <a:pPr algn="l" rtl="0" fontAlgn="t"/>
                      <a:r>
                        <a:rPr lang="en-US" sz="1400" b="0" i="0" u="none" strike="noStrike" dirty="0">
                          <a:effectLst/>
                          <a:latin typeface="Arial" panose="020B0604020202020204" pitchFamily="34" charset="0"/>
                        </a:rPr>
                        <a:t>123456783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AaSample, Allen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2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kern="1200" dirty="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22960">
                <a:tc>
                  <a:txBody>
                    <a:bodyPr/>
                    <a:lstStyle/>
                    <a:p>
                      <a:pPr algn="l" rtl="0" fontAlgn="t"/>
                      <a:r>
                        <a:rPr lang="en-US" sz="1200" b="0" i="0" u="none" strike="noStrike" dirty="0">
                          <a:effectLst/>
                          <a:latin typeface="Arial" panose="020B0604020202020204" pitchFamily="34" charset="0"/>
                        </a:rPr>
                        <a:t>351234567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err="1">
                          <a:solidFill>
                            <a:schemeClr val="tx2">
                              <a:lumMod val="60000"/>
                              <a:lumOff val="40000"/>
                            </a:schemeClr>
                          </a:solidFill>
                          <a:effectLst/>
                          <a:latin typeface="Arial" panose="020B0604020202020204" pitchFamily="34" charset="0"/>
                        </a:rPr>
                        <a:t>AbSample</a:t>
                      </a:r>
                      <a:r>
                        <a:rPr lang="en-US" sz="1200" b="1" i="0" u="none" strike="noStrike" dirty="0">
                          <a:solidFill>
                            <a:schemeClr val="tx2">
                              <a:lumMod val="60000"/>
                              <a:lumOff val="40000"/>
                            </a:schemeClr>
                          </a:solidFill>
                          <a:effectLst/>
                          <a:latin typeface="Arial" panose="020B0604020202020204" pitchFamily="34" charset="0"/>
                        </a:rPr>
                        <a:t>, Benjamin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kern="1200" dirty="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41248">
                <a:tc>
                  <a:txBody>
                    <a:bodyPr/>
                    <a:lstStyle/>
                    <a:p>
                      <a:pPr algn="l" rtl="0" fontAlgn="t"/>
                      <a:r>
                        <a:rPr lang="en-US" sz="14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AcSample, Christopher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2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kern="1200" dirty="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85800">
                <a:tc>
                  <a:txBody>
                    <a:bodyPr/>
                    <a:lstStyle/>
                    <a:p>
                      <a:pPr algn="l" rtl="0" fontAlgn="t"/>
                      <a:r>
                        <a:rPr lang="en-US" sz="14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AcSample, Christopher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2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kern="1200" dirty="0">
                        <a:solidFill>
                          <a:schemeClr val="tx1"/>
                        </a:solidFill>
                        <a:effectLst/>
                        <a:latin typeface="Arial" panose="020B0604020202020204" pitchFamily="34" charset="0"/>
                        <a:ea typeface="+mn-ea"/>
                        <a:cs typeface="+mn-cs"/>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61232">
                <a:tc>
                  <a:txBody>
                    <a:bodyPr/>
                    <a:lstStyle/>
                    <a:p>
                      <a:pPr algn="l" rtl="0" fontAlgn="t"/>
                      <a:r>
                        <a:rPr lang="en-US" sz="1400" b="0" i="0" u="none" strike="noStrike" dirty="0">
                          <a:effectLst/>
                          <a:latin typeface="Arial" panose="020B0604020202020204" pitchFamily="34" charset="0"/>
                        </a:rPr>
                        <a:t>123456788</a:t>
                      </a:r>
                    </a:p>
                    <a:p>
                      <a:pPr algn="l" rtl="0" fontAlgn="t"/>
                      <a:endParaRPr lang="en-US" sz="1400" b="0" i="0" u="none" strike="noStrike" dirty="0">
                        <a:effectLst/>
                        <a:latin typeface="Arial" panose="020B0604020202020204" pitchFamily="34" charset="0"/>
                      </a:endParaRPr>
                    </a:p>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AdExample, Jon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kern="1200" dirty="0">
                          <a:solidFill>
                            <a:schemeClr val="tx1"/>
                          </a:solidFill>
                          <a:effectLst/>
                          <a:latin typeface="Arial" panose="020B0604020202020204" pitchFamily="34" charset="0"/>
                          <a:ea typeface="+mn-ea"/>
                          <a:cs typeface="+mn-cs"/>
                        </a:rPr>
                        <a:t>Sons of American Legion OH Squadron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bl>
          </a:graphicData>
        </a:graphic>
      </p:graphicFrame>
      <p:sp>
        <p:nvSpPr>
          <p:cNvPr id="11" name="Rectangle 10">
            <a:extLst>
              <a:ext uri="{FF2B5EF4-FFF2-40B4-BE49-F238E27FC236}">
                <a16:creationId xmlns:a16="http://schemas.microsoft.com/office/drawing/2014/main" id="{BF6D8517-2668-152F-F62E-B95C77C504F7}"/>
              </a:ext>
            </a:extLst>
          </p:cNvPr>
          <p:cNvSpPr/>
          <p:nvPr/>
        </p:nvSpPr>
        <p:spPr>
          <a:xfrm>
            <a:off x="713232" y="8410956"/>
            <a:ext cx="1316736" cy="16392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FCD51-ED34-EBE1-BF1D-48C112F5FBD7}"/>
              </a:ext>
            </a:extLst>
          </p:cNvPr>
          <p:cNvSpPr/>
          <p:nvPr/>
        </p:nvSpPr>
        <p:spPr>
          <a:xfrm>
            <a:off x="987552" y="3349276"/>
            <a:ext cx="15288768" cy="5593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0A4C0D5-ABC0-7110-3451-3CC698B1ADAE}"/>
              </a:ext>
            </a:extLst>
          </p:cNvPr>
          <p:cNvGrpSpPr/>
          <p:nvPr/>
        </p:nvGrpSpPr>
        <p:grpSpPr>
          <a:xfrm>
            <a:off x="591374" y="3679809"/>
            <a:ext cx="16081123" cy="979202"/>
            <a:chOff x="591374" y="3679809"/>
            <a:chExt cx="16081123" cy="979202"/>
          </a:xfrm>
        </p:grpSpPr>
        <p:pic>
          <p:nvPicPr>
            <p:cNvPr id="13" name="Picture 12">
              <a:extLst>
                <a:ext uri="{FF2B5EF4-FFF2-40B4-BE49-F238E27FC236}">
                  <a16:creationId xmlns:a16="http://schemas.microsoft.com/office/drawing/2014/main" id="{025E0109-570C-C688-FA2A-C1A291011E16}"/>
                </a:ext>
              </a:extLst>
            </p:cNvPr>
            <p:cNvPicPr>
              <a:picLocks noChangeAspect="1"/>
            </p:cNvPicPr>
            <p:nvPr/>
          </p:nvPicPr>
          <p:blipFill>
            <a:blip r:embed="rId6"/>
            <a:stretch>
              <a:fillRect/>
            </a:stretch>
          </p:blipFill>
          <p:spPr>
            <a:xfrm>
              <a:off x="591374" y="3679809"/>
              <a:ext cx="16081123" cy="979202"/>
            </a:xfrm>
            <a:prstGeom prst="rect">
              <a:avLst/>
            </a:prstGeom>
            <a:effectLst>
              <a:glow rad="228600">
                <a:schemeClr val="accent3">
                  <a:satMod val="175000"/>
                  <a:alpha val="40000"/>
                </a:schemeClr>
              </a:glow>
            </a:effectLst>
          </p:spPr>
        </p:pic>
        <p:sp>
          <p:nvSpPr>
            <p:cNvPr id="8" name="TextBox 7">
              <a:extLst>
                <a:ext uri="{FF2B5EF4-FFF2-40B4-BE49-F238E27FC236}">
                  <a16:creationId xmlns:a16="http://schemas.microsoft.com/office/drawing/2014/main" id="{5C384916-B3E3-4B13-D649-8611CB9ADB00}"/>
                </a:ext>
              </a:extLst>
            </p:cNvPr>
            <p:cNvSpPr txBox="1"/>
            <p:nvPr/>
          </p:nvSpPr>
          <p:spPr>
            <a:xfrm>
              <a:off x="1768493" y="3744334"/>
              <a:ext cx="987553" cy="477795"/>
            </a:xfrm>
            <a:prstGeom prst="rect">
              <a:avLst/>
            </a:prstGeom>
            <a:solidFill>
              <a:srgbClr val="E5E5E5"/>
            </a:solidFill>
          </p:spPr>
          <p:txBody>
            <a:bodyPr wrap="square" rtlCol="0">
              <a:spAutoFit/>
            </a:bodyPr>
            <a:lstStyle/>
            <a:p>
              <a:r>
                <a:rPr lang="en-US" sz="1200" b="1" dirty="0">
                  <a:solidFill>
                    <a:schemeClr val="tx2">
                      <a:lumMod val="60000"/>
                      <a:lumOff val="40000"/>
                    </a:schemeClr>
                  </a:solidFill>
                </a:rPr>
                <a:t>Coon, Thomas</a:t>
              </a:r>
            </a:p>
          </p:txBody>
        </p:sp>
      </p:grpSp>
    </p:spTree>
    <p:custDataLst>
      <p:tags r:id="rId1"/>
    </p:custDataLst>
    <p:extLst>
      <p:ext uri="{BB962C8B-B14F-4D97-AF65-F5344CB8AC3E}">
        <p14:creationId xmlns:p14="http://schemas.microsoft.com/office/powerpoint/2010/main" val="231879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5992-A0BB-C456-76E8-675C05117D1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508DA1-F5B9-0E48-E4F0-05D68BF003A3}"/>
              </a:ext>
            </a:extLst>
          </p:cNvPr>
          <p:cNvSpPr>
            <a:spLocks noGrp="1"/>
          </p:cNvSpPr>
          <p:nvPr>
            <p:ph type="body" sz="quarter" idx="10"/>
          </p:nvPr>
        </p:nvSpPr>
        <p:spPr>
          <a:xfrm>
            <a:off x="481012" y="394252"/>
            <a:ext cx="4681537" cy="482048"/>
          </a:xfrm>
        </p:spPr>
        <p:txBody>
          <a:bodyPr>
            <a:normAutofit fontScale="77500" lnSpcReduction="20000"/>
          </a:bodyPr>
          <a:lstStyle/>
          <a:p>
            <a:r>
              <a:rPr lang="en-US"/>
              <a:t>MY ACCOUNT &amp; HELP RESOURCES</a:t>
            </a:r>
          </a:p>
        </p:txBody>
      </p:sp>
      <p:sp>
        <p:nvSpPr>
          <p:cNvPr id="14" name="Rectangle: Rounded Corners 13">
            <a:extLst>
              <a:ext uri="{FF2B5EF4-FFF2-40B4-BE49-F238E27FC236}">
                <a16:creationId xmlns:a16="http://schemas.microsoft.com/office/drawing/2014/main" id="{147A1AA5-3BC3-A2AA-A6AC-B0ED21D478CC}"/>
              </a:ext>
            </a:extLst>
          </p:cNvPr>
          <p:cNvSpPr/>
          <p:nvPr/>
        </p:nvSpPr>
        <p:spPr>
          <a:xfrm>
            <a:off x="11413373" y="1338145"/>
            <a:ext cx="1982868" cy="62533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3" name="Picture 12">
            <a:extLst>
              <a:ext uri="{FF2B5EF4-FFF2-40B4-BE49-F238E27FC236}">
                <a16:creationId xmlns:a16="http://schemas.microsoft.com/office/drawing/2014/main" id="{80B638FE-ED84-344D-21DF-9DCAE7979B90}"/>
              </a:ext>
            </a:extLst>
          </p:cNvPr>
          <p:cNvPicPr>
            <a:picLocks noChangeAspect="1"/>
          </p:cNvPicPr>
          <p:nvPr/>
        </p:nvPicPr>
        <p:blipFill>
          <a:blip r:embed="rId3"/>
          <a:stretch>
            <a:fillRect/>
          </a:stretch>
        </p:blipFill>
        <p:spPr>
          <a:xfrm>
            <a:off x="776553" y="1887360"/>
            <a:ext cx="3871912" cy="4572150"/>
          </a:xfrm>
          <a:prstGeom prst="rect">
            <a:avLst/>
          </a:prstGeom>
        </p:spPr>
      </p:pic>
      <p:sp>
        <p:nvSpPr>
          <p:cNvPr id="2" name="Rectangle 1">
            <a:extLst>
              <a:ext uri="{FF2B5EF4-FFF2-40B4-BE49-F238E27FC236}">
                <a16:creationId xmlns:a16="http://schemas.microsoft.com/office/drawing/2014/main" id="{46E5ADEF-C18B-40AD-BF8B-0628DD51872D}"/>
              </a:ext>
            </a:extLst>
          </p:cNvPr>
          <p:cNvSpPr/>
          <p:nvPr/>
        </p:nvSpPr>
        <p:spPr>
          <a:xfrm>
            <a:off x="935665" y="4082902"/>
            <a:ext cx="3381154" cy="1063256"/>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AC5F968-E8F2-FE75-A2E4-83E7F84D445C}"/>
              </a:ext>
            </a:extLst>
          </p:cNvPr>
          <p:cNvGrpSpPr/>
          <p:nvPr/>
        </p:nvGrpSpPr>
        <p:grpSpPr>
          <a:xfrm>
            <a:off x="6422148" y="179278"/>
            <a:ext cx="9982450" cy="9395044"/>
            <a:chOff x="6422148" y="179278"/>
            <a:chExt cx="9982450" cy="9395044"/>
          </a:xfrm>
        </p:grpSpPr>
        <p:grpSp>
          <p:nvGrpSpPr>
            <p:cNvPr id="16" name="Group 15">
              <a:extLst>
                <a:ext uri="{FF2B5EF4-FFF2-40B4-BE49-F238E27FC236}">
                  <a16:creationId xmlns:a16="http://schemas.microsoft.com/office/drawing/2014/main" id="{073BAF4F-C7F8-FB17-A23D-FE11C347F11F}"/>
                </a:ext>
              </a:extLst>
            </p:cNvPr>
            <p:cNvGrpSpPr/>
            <p:nvPr/>
          </p:nvGrpSpPr>
          <p:grpSpPr>
            <a:xfrm>
              <a:off x="6422148" y="179278"/>
              <a:ext cx="9982450" cy="9395044"/>
              <a:chOff x="6181800" y="-387016"/>
              <a:chExt cx="10381910" cy="9746364"/>
            </a:xfrm>
          </p:grpSpPr>
          <p:grpSp>
            <p:nvGrpSpPr>
              <p:cNvPr id="17" name="Group 16">
                <a:extLst>
                  <a:ext uri="{FF2B5EF4-FFF2-40B4-BE49-F238E27FC236}">
                    <a16:creationId xmlns:a16="http://schemas.microsoft.com/office/drawing/2014/main" id="{9A0CAD61-EE64-2613-FEB6-10F962879053}"/>
                  </a:ext>
                </a:extLst>
              </p:cNvPr>
              <p:cNvGrpSpPr/>
              <p:nvPr/>
            </p:nvGrpSpPr>
            <p:grpSpPr>
              <a:xfrm>
                <a:off x="6181800" y="-387016"/>
                <a:ext cx="10381910" cy="9746364"/>
                <a:chOff x="6236593" y="-214471"/>
                <a:chExt cx="10381910" cy="9746364"/>
              </a:xfrm>
            </p:grpSpPr>
            <p:grpSp>
              <p:nvGrpSpPr>
                <p:cNvPr id="19" name="Group 18">
                  <a:extLst>
                    <a:ext uri="{FF2B5EF4-FFF2-40B4-BE49-F238E27FC236}">
                      <a16:creationId xmlns:a16="http://schemas.microsoft.com/office/drawing/2014/main" id="{A20858EA-246E-2444-CD51-7EFD68CD5960}"/>
                    </a:ext>
                  </a:extLst>
                </p:cNvPr>
                <p:cNvGrpSpPr/>
                <p:nvPr/>
              </p:nvGrpSpPr>
              <p:grpSpPr>
                <a:xfrm>
                  <a:off x="6241538" y="221706"/>
                  <a:ext cx="10163060" cy="9310187"/>
                  <a:chOff x="6990735" y="202523"/>
                  <a:chExt cx="10163060" cy="9310187"/>
                </a:xfrm>
              </p:grpSpPr>
              <p:grpSp>
                <p:nvGrpSpPr>
                  <p:cNvPr id="23" name="Group 22">
                    <a:extLst>
                      <a:ext uri="{FF2B5EF4-FFF2-40B4-BE49-F238E27FC236}">
                        <a16:creationId xmlns:a16="http://schemas.microsoft.com/office/drawing/2014/main" id="{08E9E2B5-E5E5-3BBB-C71B-DD40C0F886B4}"/>
                      </a:ext>
                    </a:extLst>
                  </p:cNvPr>
                  <p:cNvGrpSpPr/>
                  <p:nvPr/>
                </p:nvGrpSpPr>
                <p:grpSpPr>
                  <a:xfrm>
                    <a:off x="6990735" y="202523"/>
                    <a:ext cx="10163060" cy="9310187"/>
                    <a:chOff x="6990735" y="202523"/>
                    <a:chExt cx="10163060" cy="9310187"/>
                  </a:xfrm>
                </p:grpSpPr>
                <p:grpSp>
                  <p:nvGrpSpPr>
                    <p:cNvPr id="25" name="Group 24">
                      <a:extLst>
                        <a:ext uri="{FF2B5EF4-FFF2-40B4-BE49-F238E27FC236}">
                          <a16:creationId xmlns:a16="http://schemas.microsoft.com/office/drawing/2014/main" id="{1E4A5661-42E6-0D19-1FBA-9273D2E8147F}"/>
                        </a:ext>
                      </a:extLst>
                    </p:cNvPr>
                    <p:cNvGrpSpPr/>
                    <p:nvPr/>
                  </p:nvGrpSpPr>
                  <p:grpSpPr>
                    <a:xfrm>
                      <a:off x="6990735" y="202523"/>
                      <a:ext cx="10163060" cy="9310187"/>
                      <a:chOff x="6990735" y="202523"/>
                      <a:chExt cx="10163060" cy="9310187"/>
                    </a:xfrm>
                  </p:grpSpPr>
                  <p:grpSp>
                    <p:nvGrpSpPr>
                      <p:cNvPr id="27" name="Group 26">
                        <a:extLst>
                          <a:ext uri="{FF2B5EF4-FFF2-40B4-BE49-F238E27FC236}">
                            <a16:creationId xmlns:a16="http://schemas.microsoft.com/office/drawing/2014/main" id="{02D8DC31-BD75-E505-DE92-E5AA2DBA6334}"/>
                          </a:ext>
                        </a:extLst>
                      </p:cNvPr>
                      <p:cNvGrpSpPr/>
                      <p:nvPr/>
                    </p:nvGrpSpPr>
                    <p:grpSpPr>
                      <a:xfrm>
                        <a:off x="6990735" y="202523"/>
                        <a:ext cx="10128377" cy="9310187"/>
                        <a:chOff x="7342961" y="202523"/>
                        <a:chExt cx="9776151" cy="8941477"/>
                      </a:xfrm>
                    </p:grpSpPr>
                    <p:pic>
                      <p:nvPicPr>
                        <p:cNvPr id="30" name="Picture 29">
                          <a:extLst>
                            <a:ext uri="{FF2B5EF4-FFF2-40B4-BE49-F238E27FC236}">
                              <a16:creationId xmlns:a16="http://schemas.microsoft.com/office/drawing/2014/main" id="{DE966C6B-4C28-84A6-B294-85272424BDD9}"/>
                            </a:ext>
                          </a:extLst>
                        </p:cNvPr>
                        <p:cNvPicPr>
                          <a:picLocks noChangeAspect="1"/>
                        </p:cNvPicPr>
                        <p:nvPr/>
                      </p:nvPicPr>
                      <p:blipFill>
                        <a:blip r:embed="rId4"/>
                        <a:stretch>
                          <a:fillRect/>
                        </a:stretch>
                      </p:blipFill>
                      <p:spPr>
                        <a:xfrm>
                          <a:off x="7342961" y="202523"/>
                          <a:ext cx="9676525" cy="8941477"/>
                        </a:xfrm>
                        <a:prstGeom prst="rect">
                          <a:avLst/>
                        </a:prstGeom>
                        <a:solidFill>
                          <a:schemeClr val="accent2"/>
                        </a:solidFill>
                      </p:spPr>
                    </p:pic>
                    <p:pic>
                      <p:nvPicPr>
                        <p:cNvPr id="31" name="Picture 30">
                          <a:extLst>
                            <a:ext uri="{FF2B5EF4-FFF2-40B4-BE49-F238E27FC236}">
                              <a16:creationId xmlns:a16="http://schemas.microsoft.com/office/drawing/2014/main" id="{2EC2AFD4-8A23-FDC9-90C6-0DA68DDB6957}"/>
                            </a:ext>
                          </a:extLst>
                        </p:cNvPr>
                        <p:cNvPicPr>
                          <a:picLocks noChangeAspect="1"/>
                        </p:cNvPicPr>
                        <p:nvPr/>
                      </p:nvPicPr>
                      <p:blipFill>
                        <a:blip r:embed="rId5"/>
                        <a:stretch>
                          <a:fillRect/>
                        </a:stretch>
                      </p:blipFill>
                      <p:spPr>
                        <a:xfrm>
                          <a:off x="9655486" y="5762624"/>
                          <a:ext cx="5151101" cy="3016319"/>
                        </a:xfrm>
                        <a:prstGeom prst="rect">
                          <a:avLst/>
                        </a:prstGeom>
                      </p:spPr>
                    </p:pic>
                    <p:pic>
                      <p:nvPicPr>
                        <p:cNvPr id="32" name="Picture 31">
                          <a:extLst>
                            <a:ext uri="{FF2B5EF4-FFF2-40B4-BE49-F238E27FC236}">
                              <a16:creationId xmlns:a16="http://schemas.microsoft.com/office/drawing/2014/main" id="{A34A1BF6-3791-4847-ECBE-54F5A937A14C}"/>
                            </a:ext>
                          </a:extLst>
                        </p:cNvPr>
                        <p:cNvPicPr>
                          <a:picLocks noChangeAspect="1"/>
                        </p:cNvPicPr>
                        <p:nvPr/>
                      </p:nvPicPr>
                      <p:blipFill>
                        <a:blip r:embed="rId6"/>
                        <a:stretch>
                          <a:fillRect/>
                        </a:stretch>
                      </p:blipFill>
                      <p:spPr>
                        <a:xfrm>
                          <a:off x="14875283" y="2146668"/>
                          <a:ext cx="2243829" cy="6457954"/>
                        </a:xfrm>
                        <a:prstGeom prst="rect">
                          <a:avLst/>
                        </a:prstGeom>
                      </p:spPr>
                    </p:pic>
                    <p:sp>
                      <p:nvSpPr>
                        <p:cNvPr id="33" name="Rectangle 32">
                          <a:extLst>
                            <a:ext uri="{FF2B5EF4-FFF2-40B4-BE49-F238E27FC236}">
                              <a16:creationId xmlns:a16="http://schemas.microsoft.com/office/drawing/2014/main" id="{13E4852F-5161-9DB6-8630-B9680B7B0B1F}"/>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Box 3">
                        <a:extLst>
                          <a:ext uri="{FF2B5EF4-FFF2-40B4-BE49-F238E27FC236}">
                            <a16:creationId xmlns:a16="http://schemas.microsoft.com/office/drawing/2014/main" id="{EC4A28B5-8B0A-CF2C-7E6F-43E7800C60B1}"/>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6" name="Picture 25">
                      <a:extLst>
                        <a:ext uri="{FF2B5EF4-FFF2-40B4-BE49-F238E27FC236}">
                          <a16:creationId xmlns:a16="http://schemas.microsoft.com/office/drawing/2014/main" id="{375A7306-9AB6-B716-779D-26444AA93629}"/>
                        </a:ext>
                      </a:extLst>
                    </p:cNvPr>
                    <p:cNvPicPr>
                      <a:picLocks noChangeAspect="1"/>
                    </p:cNvPicPr>
                    <p:nvPr/>
                  </p:nvPicPr>
                  <p:blipFill>
                    <a:blip r:embed="rId7"/>
                    <a:stretch>
                      <a:fillRect/>
                    </a:stretch>
                  </p:blipFill>
                  <p:spPr>
                    <a:xfrm>
                      <a:off x="9278274" y="3291793"/>
                      <a:ext cx="5479598" cy="2061870"/>
                    </a:xfrm>
                    <a:prstGeom prst="rect">
                      <a:avLst/>
                    </a:prstGeom>
                  </p:spPr>
                </p:pic>
              </p:grpSp>
              <p:sp>
                <p:nvSpPr>
                  <p:cNvPr id="24" name="Rectangle 23">
                    <a:extLst>
                      <a:ext uri="{FF2B5EF4-FFF2-40B4-BE49-F238E27FC236}">
                        <a16:creationId xmlns:a16="http://schemas.microsoft.com/office/drawing/2014/main" id="{F1911736-3472-A25F-BB84-57ED38BE2C2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5F033579-ED42-AD29-ADF7-A6836330909F}"/>
                    </a:ext>
                  </a:extLst>
                </p:cNvPr>
                <p:cNvPicPr>
                  <a:picLocks noChangeAspect="1"/>
                </p:cNvPicPr>
                <p:nvPr/>
              </p:nvPicPr>
              <p:blipFill>
                <a:blip r:embed="rId8"/>
                <a:stretch>
                  <a:fillRect/>
                </a:stretch>
              </p:blipFill>
              <p:spPr>
                <a:xfrm>
                  <a:off x="6236593" y="-214471"/>
                  <a:ext cx="10381910" cy="1765812"/>
                </a:xfrm>
                <a:prstGeom prst="rect">
                  <a:avLst/>
                </a:prstGeom>
              </p:spPr>
            </p:pic>
            <p:pic>
              <p:nvPicPr>
                <p:cNvPr id="21" name="Picture 20">
                  <a:extLst>
                    <a:ext uri="{FF2B5EF4-FFF2-40B4-BE49-F238E27FC236}">
                      <a16:creationId xmlns:a16="http://schemas.microsoft.com/office/drawing/2014/main" id="{414C5802-A1BE-4580-5B5F-9044DAF92992}"/>
                    </a:ext>
                  </a:extLst>
                </p:cNvPr>
                <p:cNvPicPr>
                  <a:picLocks noChangeAspect="1"/>
                </p:cNvPicPr>
                <p:nvPr/>
              </p:nvPicPr>
              <p:blipFill>
                <a:blip r:embed="rId9"/>
                <a:stretch>
                  <a:fillRect/>
                </a:stretch>
              </p:blipFill>
              <p:spPr>
                <a:xfrm>
                  <a:off x="14049110" y="5905764"/>
                  <a:ext cx="2514600" cy="3064510"/>
                </a:xfrm>
                <a:prstGeom prst="rect">
                  <a:avLst/>
                </a:prstGeom>
              </p:spPr>
            </p:pic>
            <p:pic>
              <p:nvPicPr>
                <p:cNvPr id="22" name="Picture 21">
                  <a:extLst>
                    <a:ext uri="{FF2B5EF4-FFF2-40B4-BE49-F238E27FC236}">
                      <a16:creationId xmlns:a16="http://schemas.microsoft.com/office/drawing/2014/main" id="{3F16BD79-CB41-64F3-5192-22B723A2DA6A}"/>
                    </a:ext>
                  </a:extLst>
                </p:cNvPr>
                <p:cNvPicPr>
                  <a:picLocks noChangeAspect="1"/>
                </p:cNvPicPr>
                <p:nvPr/>
              </p:nvPicPr>
              <p:blipFill>
                <a:blip r:embed="rId10"/>
                <a:stretch>
                  <a:fillRect/>
                </a:stretch>
              </p:blipFill>
              <p:spPr>
                <a:xfrm>
                  <a:off x="8601563" y="3329994"/>
                  <a:ext cx="5390302" cy="1817390"/>
                </a:xfrm>
                <a:prstGeom prst="rect">
                  <a:avLst/>
                </a:prstGeom>
              </p:spPr>
            </p:pic>
          </p:grpSp>
          <p:sp>
            <p:nvSpPr>
              <p:cNvPr id="18" name="Text Box 3">
                <a:extLst>
                  <a:ext uri="{FF2B5EF4-FFF2-40B4-BE49-F238E27FC236}">
                    <a16:creationId xmlns:a16="http://schemas.microsoft.com/office/drawing/2014/main" id="{38A5BF3D-A2FA-B834-C939-4222829EA2DA}"/>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4" name="Picture 33">
              <a:extLst>
                <a:ext uri="{FF2B5EF4-FFF2-40B4-BE49-F238E27FC236}">
                  <a16:creationId xmlns:a16="http://schemas.microsoft.com/office/drawing/2014/main" id="{22AE4726-B0A0-A222-D7E5-C3CB871BF905}"/>
                </a:ext>
              </a:extLst>
            </p:cNvPr>
            <p:cNvPicPr>
              <a:picLocks noChangeAspect="1"/>
            </p:cNvPicPr>
            <p:nvPr/>
          </p:nvPicPr>
          <p:blipFill>
            <a:blip r:embed="rId11"/>
            <a:stretch>
              <a:fillRect/>
            </a:stretch>
          </p:blipFill>
          <p:spPr>
            <a:xfrm>
              <a:off x="14011213" y="9153868"/>
              <a:ext cx="922100" cy="266723"/>
            </a:xfrm>
            <a:prstGeom prst="rect">
              <a:avLst/>
            </a:prstGeom>
          </p:spPr>
        </p:pic>
      </p:grpSp>
      <p:pic>
        <p:nvPicPr>
          <p:cNvPr id="4" name="Picture 3">
            <a:extLst>
              <a:ext uri="{FF2B5EF4-FFF2-40B4-BE49-F238E27FC236}">
                <a16:creationId xmlns:a16="http://schemas.microsoft.com/office/drawing/2014/main" id="{244B5FB8-FBC4-D770-35BA-2D6274CE03ED}"/>
              </a:ext>
            </a:extLst>
          </p:cNvPr>
          <p:cNvPicPr>
            <a:picLocks noChangeAspect="1"/>
          </p:cNvPicPr>
          <p:nvPr/>
        </p:nvPicPr>
        <p:blipFill>
          <a:blip r:embed="rId12"/>
          <a:stretch>
            <a:fillRect/>
          </a:stretch>
        </p:blipFill>
        <p:spPr>
          <a:xfrm>
            <a:off x="8670131" y="2334129"/>
            <a:ext cx="4111669" cy="433895"/>
          </a:xfrm>
          <a:prstGeom prst="rect">
            <a:avLst/>
          </a:prstGeom>
          <a:effectLst/>
        </p:spPr>
      </p:pic>
    </p:spTree>
    <p:extLst>
      <p:ext uri="{BB962C8B-B14F-4D97-AF65-F5344CB8AC3E}">
        <p14:creationId xmlns:p14="http://schemas.microsoft.com/office/powerpoint/2010/main" val="76701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130ECB-8A7E-2D64-A6EE-96303E914503}"/>
              </a:ext>
            </a:extLst>
          </p:cNvPr>
          <p:cNvSpPr/>
          <p:nvPr/>
        </p:nvSpPr>
        <p:spPr>
          <a:xfrm>
            <a:off x="7535917" y="0"/>
            <a:ext cx="9804346" cy="9753600"/>
          </a:xfrm>
          <a:prstGeom prst="rect">
            <a:avLst/>
          </a:prstGeom>
          <a:solidFill>
            <a:srgbClr val="173D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09AEDE24-AB90-FFD6-7EEA-C5D2DC474824}"/>
              </a:ext>
            </a:extLst>
          </p:cNvPr>
          <p:cNvSpPr>
            <a:spLocks noGrp="1"/>
          </p:cNvSpPr>
          <p:nvPr>
            <p:ph type="body" sz="quarter" idx="10"/>
          </p:nvPr>
        </p:nvSpPr>
        <p:spPr>
          <a:xfrm>
            <a:off x="7863497" y="279076"/>
            <a:ext cx="9476766" cy="1309934"/>
          </a:xfrm>
        </p:spPr>
        <p:txBody>
          <a:bodyPr/>
          <a:lstStyle/>
          <a:p>
            <a:r>
              <a:rPr lang="en-US" dirty="0"/>
              <a:t>MYLEGION: MBR MANAGEMENT</a:t>
            </a:r>
          </a:p>
        </p:txBody>
      </p:sp>
      <p:sp>
        <p:nvSpPr>
          <p:cNvPr id="3" name="Subtitle 2">
            <a:extLst>
              <a:ext uri="{FF2B5EF4-FFF2-40B4-BE49-F238E27FC236}">
                <a16:creationId xmlns:a16="http://schemas.microsoft.com/office/drawing/2014/main" id="{AA5EEE2F-8A50-3176-99F3-D6FD96F4B7BF}"/>
              </a:ext>
            </a:extLst>
          </p:cNvPr>
          <p:cNvSpPr>
            <a:spLocks noGrp="1"/>
          </p:cNvSpPr>
          <p:nvPr>
            <p:ph type="subTitle" idx="1"/>
          </p:nvPr>
        </p:nvSpPr>
        <p:spPr>
          <a:xfrm>
            <a:off x="7863497" y="1589010"/>
            <a:ext cx="8912225" cy="987970"/>
          </a:xfrm>
        </p:spPr>
        <p:txBody>
          <a:bodyPr/>
          <a:lstStyle/>
          <a:p>
            <a:r>
              <a:rPr lang="en-US" dirty="0"/>
              <a:t>Manage LGN and SAL membership.  View, edit, print membership card, assign group permission, and email a single member or group of members.</a:t>
            </a:r>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r>
              <a:rPr lang="en-US" dirty="0"/>
              <a:t>2026</a:t>
            </a:r>
          </a:p>
        </p:txBody>
      </p:sp>
    </p:spTree>
    <p:extLst>
      <p:ext uri="{BB962C8B-B14F-4D97-AF65-F5344CB8AC3E}">
        <p14:creationId xmlns:p14="http://schemas.microsoft.com/office/powerpoint/2010/main" val="32896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5C7D7-DB20-CE30-D3A3-E027BE8673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225C801-15C9-5993-D23E-AFAF42134C99}"/>
              </a:ext>
            </a:extLst>
          </p:cNvPr>
          <p:cNvSpPr/>
          <p:nvPr/>
        </p:nvSpPr>
        <p:spPr>
          <a:xfrm>
            <a:off x="7422044" y="1"/>
            <a:ext cx="10195396" cy="97536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FB6410B-2A7F-845F-AF1A-5FCA6077CECD}"/>
              </a:ext>
            </a:extLst>
          </p:cNvPr>
          <p:cNvSpPr>
            <a:spLocks noGrp="1"/>
          </p:cNvSpPr>
          <p:nvPr>
            <p:ph type="body" sz="quarter" idx="10"/>
          </p:nvPr>
        </p:nvSpPr>
        <p:spPr>
          <a:xfrm>
            <a:off x="7835447" y="149392"/>
            <a:ext cx="7847013" cy="1309934"/>
          </a:xfrm>
        </p:spPr>
        <p:txBody>
          <a:bodyPr/>
          <a:lstStyle/>
          <a:p>
            <a:r>
              <a:rPr lang="en-US" dirty="0"/>
              <a:t>MYLEGION: </a:t>
            </a:r>
          </a:p>
          <a:p>
            <a:r>
              <a:rPr lang="en-US" dirty="0"/>
              <a:t>REGISTER AN ACCOUNT</a:t>
            </a:r>
          </a:p>
        </p:txBody>
      </p:sp>
      <p:sp>
        <p:nvSpPr>
          <p:cNvPr id="3" name="Subtitle 2">
            <a:extLst>
              <a:ext uri="{FF2B5EF4-FFF2-40B4-BE49-F238E27FC236}">
                <a16:creationId xmlns:a16="http://schemas.microsoft.com/office/drawing/2014/main" id="{4A4FB5C2-183C-FAE7-EBB3-FE19FDF2EBC4}"/>
              </a:ext>
            </a:extLst>
          </p:cNvPr>
          <p:cNvSpPr>
            <a:spLocks noGrp="1"/>
          </p:cNvSpPr>
          <p:nvPr>
            <p:ph type="subTitle" idx="1"/>
          </p:nvPr>
        </p:nvSpPr>
        <p:spPr>
          <a:xfrm>
            <a:off x="7690303" y="2365829"/>
            <a:ext cx="8912225" cy="987970"/>
          </a:xfrm>
        </p:spPr>
        <p:txBody>
          <a:bodyPr vert="horz" lIns="91440" tIns="45720" rIns="91440" bIns="45720" rtlCol="0" anchor="t">
            <a:noAutofit/>
          </a:bodyPr>
          <a:lstStyle/>
          <a:p>
            <a:r>
              <a:rPr lang="en-US" dirty="0">
                <a:latin typeface="Avenir Next"/>
              </a:rPr>
              <a:t>Register a MYLEGION account to view and manage membership for The American Legion and Sons of the American Legion.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r"/>
            <a:r>
              <a:rPr lang="en-US" dirty="0">
                <a:latin typeface="Avenir Next"/>
              </a:rPr>
              <a:t>2026</a:t>
            </a:r>
          </a:p>
        </p:txBody>
      </p:sp>
    </p:spTree>
    <p:extLst>
      <p:ext uri="{BB962C8B-B14F-4D97-AF65-F5344CB8AC3E}">
        <p14:creationId xmlns:p14="http://schemas.microsoft.com/office/powerpoint/2010/main" val="131545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B77520-932B-E50D-5B03-A10DD3385893}"/>
              </a:ext>
            </a:extLst>
          </p:cNvPr>
          <p:cNvSpPr/>
          <p:nvPr/>
        </p:nvSpPr>
        <p:spPr>
          <a:xfrm>
            <a:off x="-484094" y="0"/>
            <a:ext cx="6113930" cy="111162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603C3E8-101E-333F-603F-947450840F39}"/>
              </a:ext>
            </a:extLst>
          </p:cNvPr>
          <p:cNvGrpSpPr/>
          <p:nvPr/>
        </p:nvGrpSpPr>
        <p:grpSpPr>
          <a:xfrm>
            <a:off x="1794250" y="215746"/>
            <a:ext cx="13751761" cy="9322108"/>
            <a:chOff x="1794250" y="215746"/>
            <a:chExt cx="13751761" cy="9322108"/>
          </a:xfrm>
        </p:grpSpPr>
        <p:pic>
          <p:nvPicPr>
            <p:cNvPr id="4" name="Picture 3">
              <a:extLst>
                <a:ext uri="{FF2B5EF4-FFF2-40B4-BE49-F238E27FC236}">
                  <a16:creationId xmlns:a16="http://schemas.microsoft.com/office/drawing/2014/main" id="{855E4104-C0ED-CDD3-70BD-C850C5ABB9AA}"/>
                </a:ext>
              </a:extLst>
            </p:cNvPr>
            <p:cNvPicPr>
              <a:picLocks noChangeAspect="1"/>
            </p:cNvPicPr>
            <p:nvPr/>
          </p:nvPicPr>
          <p:blipFill>
            <a:blip r:embed="rId3"/>
            <a:stretch>
              <a:fillRect/>
            </a:stretch>
          </p:blipFill>
          <p:spPr>
            <a:xfrm>
              <a:off x="1794250" y="215746"/>
              <a:ext cx="13751761" cy="9322108"/>
            </a:xfrm>
            <a:prstGeom prst="rect">
              <a:avLst/>
            </a:prstGeom>
          </p:spPr>
        </p:pic>
        <p:pic>
          <p:nvPicPr>
            <p:cNvPr id="5" name="Picture 4">
              <a:extLst>
                <a:ext uri="{FF2B5EF4-FFF2-40B4-BE49-F238E27FC236}">
                  <a16:creationId xmlns:a16="http://schemas.microsoft.com/office/drawing/2014/main" id="{B6722495-B565-72CB-ED72-24872067ECB6}"/>
                </a:ext>
              </a:extLst>
            </p:cNvPr>
            <p:cNvPicPr>
              <a:picLocks noChangeAspect="1"/>
            </p:cNvPicPr>
            <p:nvPr/>
          </p:nvPicPr>
          <p:blipFill>
            <a:blip r:embed="rId4"/>
            <a:stretch>
              <a:fillRect/>
            </a:stretch>
          </p:blipFill>
          <p:spPr>
            <a:xfrm>
              <a:off x="10240615" y="5985948"/>
              <a:ext cx="3422597" cy="3516047"/>
            </a:xfrm>
            <a:prstGeom prst="rect">
              <a:avLst/>
            </a:prstGeom>
          </p:spPr>
        </p:pic>
      </p:grpSp>
      <p:sp>
        <p:nvSpPr>
          <p:cNvPr id="7" name="Rectangle 6">
            <a:extLst>
              <a:ext uri="{FF2B5EF4-FFF2-40B4-BE49-F238E27FC236}">
                <a16:creationId xmlns:a16="http://schemas.microsoft.com/office/drawing/2014/main" id="{8CF96A6A-7680-C36C-41EA-8B217F79C015}"/>
              </a:ext>
            </a:extLst>
          </p:cNvPr>
          <p:cNvSpPr/>
          <p:nvPr/>
        </p:nvSpPr>
        <p:spPr>
          <a:xfrm>
            <a:off x="10468865" y="1576400"/>
            <a:ext cx="1107528" cy="542046"/>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C81A6461-E22E-423D-350E-8AD1084CC1E6}"/>
              </a:ext>
            </a:extLst>
          </p:cNvPr>
          <p:cNvSpPr/>
          <p:nvPr/>
        </p:nvSpPr>
        <p:spPr>
          <a:xfrm>
            <a:off x="14359918" y="1017116"/>
            <a:ext cx="1392381" cy="10840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8113389-6546-1868-BC49-B19889CCAC7F}"/>
              </a:ext>
            </a:extLst>
          </p:cNvPr>
          <p:cNvPicPr>
            <a:picLocks noChangeAspect="1"/>
          </p:cNvPicPr>
          <p:nvPr/>
        </p:nvPicPr>
        <p:blipFill>
          <a:blip r:embed="rId5"/>
          <a:stretch>
            <a:fillRect/>
          </a:stretch>
        </p:blipFill>
        <p:spPr>
          <a:xfrm>
            <a:off x="11782681" y="723170"/>
            <a:ext cx="2370949" cy="112425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9377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73D193A-4640-7EB0-27EC-53032EBD7CE8}"/>
              </a:ext>
            </a:extLst>
          </p:cNvPr>
          <p:cNvSpPr/>
          <p:nvPr/>
        </p:nvSpPr>
        <p:spPr>
          <a:xfrm>
            <a:off x="-68811" y="102744"/>
            <a:ext cx="6802120" cy="2035802"/>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EFBA0FD-8534-0438-5884-C97BEC134F13}"/>
              </a:ext>
            </a:extLst>
          </p:cNvPr>
          <p:cNvPicPr>
            <a:picLocks noChangeAspect="1"/>
          </p:cNvPicPr>
          <p:nvPr/>
        </p:nvPicPr>
        <p:blipFill>
          <a:blip r:embed="rId3"/>
          <a:stretch>
            <a:fillRect/>
          </a:stretch>
        </p:blipFill>
        <p:spPr>
          <a:xfrm>
            <a:off x="2412848" y="84731"/>
            <a:ext cx="3262146" cy="9584137"/>
          </a:xfrm>
          <a:prstGeom prst="rect">
            <a:avLst/>
          </a:prstGeom>
        </p:spPr>
      </p:pic>
      <p:pic>
        <p:nvPicPr>
          <p:cNvPr id="4" name="Picture 3">
            <a:extLst>
              <a:ext uri="{FF2B5EF4-FFF2-40B4-BE49-F238E27FC236}">
                <a16:creationId xmlns:a16="http://schemas.microsoft.com/office/drawing/2014/main" id="{3AD84C4E-EBB3-71E6-B4A6-E433D478BE2C}"/>
              </a:ext>
            </a:extLst>
          </p:cNvPr>
          <p:cNvPicPr>
            <a:picLocks noChangeAspect="1"/>
          </p:cNvPicPr>
          <p:nvPr/>
        </p:nvPicPr>
        <p:blipFill>
          <a:blip r:embed="rId4"/>
          <a:stretch>
            <a:fillRect/>
          </a:stretch>
        </p:blipFill>
        <p:spPr>
          <a:xfrm>
            <a:off x="6357938" y="119096"/>
            <a:ext cx="9227344" cy="9515408"/>
          </a:xfrm>
          <a:prstGeom prst="rect">
            <a:avLst/>
          </a:prstGeom>
        </p:spPr>
      </p:pic>
      <p:pic>
        <p:nvPicPr>
          <p:cNvPr id="9" name="Picture 8">
            <a:extLst>
              <a:ext uri="{FF2B5EF4-FFF2-40B4-BE49-F238E27FC236}">
                <a16:creationId xmlns:a16="http://schemas.microsoft.com/office/drawing/2014/main" id="{2A161C30-0608-34D7-292B-BAD7284D6C6A}"/>
              </a:ext>
            </a:extLst>
          </p:cNvPr>
          <p:cNvPicPr>
            <a:picLocks noChangeAspect="1"/>
          </p:cNvPicPr>
          <p:nvPr/>
        </p:nvPicPr>
        <p:blipFill>
          <a:blip r:embed="rId5"/>
          <a:stretch>
            <a:fillRect/>
          </a:stretch>
        </p:blipFill>
        <p:spPr>
          <a:xfrm>
            <a:off x="2287202" y="4041198"/>
            <a:ext cx="2957182" cy="2305079"/>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obliqueTopRight"/>
            <a:lightRig rig="threePt" dir="t">
              <a:rot lat="0" lon="0" rev="19200000"/>
            </a:lightRig>
          </a:scene3d>
          <a:sp3d extrusionH="25400">
            <a:bevelT w="304800" h="152400" prst="hardEdge"/>
            <a:extrusionClr>
              <a:srgbClr val="FFFFFF"/>
            </a:extrusionClr>
          </a:sp3d>
        </p:spPr>
      </p:pic>
      <p:sp>
        <p:nvSpPr>
          <p:cNvPr id="19" name="Arrow: Right 18">
            <a:extLst>
              <a:ext uri="{FF2B5EF4-FFF2-40B4-BE49-F238E27FC236}">
                <a16:creationId xmlns:a16="http://schemas.microsoft.com/office/drawing/2014/main" id="{61A645F9-8C21-C408-CC19-25D2AB277D48}"/>
              </a:ext>
            </a:extLst>
          </p:cNvPr>
          <p:cNvSpPr/>
          <p:nvPr/>
        </p:nvSpPr>
        <p:spPr>
          <a:xfrm>
            <a:off x="1221791" y="4435780"/>
            <a:ext cx="1338053"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006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BFBE-5AF0-DA4D-66EE-6A9728A03D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31C16A-6407-DC13-9FC6-0CBAB498DA75}"/>
              </a:ext>
            </a:extLst>
          </p:cNvPr>
          <p:cNvPicPr>
            <a:picLocks noChangeAspect="1"/>
          </p:cNvPicPr>
          <p:nvPr/>
        </p:nvPicPr>
        <p:blipFill>
          <a:blip r:embed="rId4"/>
          <a:stretch>
            <a:fillRect/>
          </a:stretch>
        </p:blipFill>
        <p:spPr>
          <a:xfrm>
            <a:off x="1749375" y="99794"/>
            <a:ext cx="13572396" cy="7872142"/>
          </a:xfrm>
          <a:prstGeom prst="rect">
            <a:avLst/>
          </a:prstGeom>
        </p:spPr>
      </p:pic>
      <p:sp>
        <p:nvSpPr>
          <p:cNvPr id="28" name="TextBox 27">
            <a:extLst>
              <a:ext uri="{FF2B5EF4-FFF2-40B4-BE49-F238E27FC236}">
                <a16:creationId xmlns:a16="http://schemas.microsoft.com/office/drawing/2014/main" id="{92893E5A-8133-3171-DFD3-9C328B63FDC1}"/>
              </a:ext>
            </a:extLst>
          </p:cNvPr>
          <p:cNvSpPr txBox="1"/>
          <p:nvPr/>
        </p:nvSpPr>
        <p:spPr>
          <a:xfrm>
            <a:off x="2957012" y="11592148"/>
            <a:ext cx="1115912" cy="278943"/>
          </a:xfrm>
          <a:prstGeom prst="rect">
            <a:avLst/>
          </a:prstGeom>
          <a:solidFill>
            <a:schemeClr val="bg1">
              <a:lumMod val="95000"/>
            </a:schemeClr>
          </a:solidFill>
        </p:spPr>
        <p:txBody>
          <a:bodyPr wrap="square" rtlCol="0">
            <a:spAutoFit/>
          </a:bodyPr>
          <a:lstStyle/>
          <a:p>
            <a:r>
              <a:rPr lang="en-US" sz="1100" dirty="0"/>
              <a:t>102222456</a:t>
            </a:r>
          </a:p>
        </p:txBody>
      </p:sp>
      <p:sp>
        <p:nvSpPr>
          <p:cNvPr id="53" name="Rectangle: Rounded Corners 52">
            <a:extLst>
              <a:ext uri="{FF2B5EF4-FFF2-40B4-BE49-F238E27FC236}">
                <a16:creationId xmlns:a16="http://schemas.microsoft.com/office/drawing/2014/main" id="{CE8C666E-262D-6EED-30BF-9A56D1E4FBDA}"/>
              </a:ext>
            </a:extLst>
          </p:cNvPr>
          <p:cNvSpPr/>
          <p:nvPr/>
        </p:nvSpPr>
        <p:spPr>
          <a:xfrm>
            <a:off x="1749375" y="3015777"/>
            <a:ext cx="12628631" cy="306329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CCD9F1DC-8A5B-23A9-47A3-124770A5146E}"/>
              </a:ext>
            </a:extLst>
          </p:cNvPr>
          <p:cNvSpPr/>
          <p:nvPr/>
        </p:nvSpPr>
        <p:spPr>
          <a:xfrm>
            <a:off x="3099257" y="88885"/>
            <a:ext cx="1947333" cy="38605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A5519874-60AF-99FA-6607-33E762F402F9}"/>
              </a:ext>
            </a:extLst>
          </p:cNvPr>
          <p:cNvPicPr>
            <a:picLocks noChangeAspect="1"/>
          </p:cNvPicPr>
          <p:nvPr/>
        </p:nvPicPr>
        <p:blipFill>
          <a:blip r:embed="rId5"/>
          <a:stretch>
            <a:fillRect/>
          </a:stretch>
        </p:blipFill>
        <p:spPr>
          <a:xfrm>
            <a:off x="1895061" y="7971936"/>
            <a:ext cx="367704" cy="2189880"/>
          </a:xfrm>
          <a:prstGeom prst="rect">
            <a:avLst/>
          </a:prstGeom>
        </p:spPr>
      </p:pic>
      <p:graphicFrame>
        <p:nvGraphicFramePr>
          <p:cNvPr id="5" name="Table 4">
            <a:extLst>
              <a:ext uri="{FF2B5EF4-FFF2-40B4-BE49-F238E27FC236}">
                <a16:creationId xmlns:a16="http://schemas.microsoft.com/office/drawing/2014/main" id="{4876E0C7-6751-77A3-54F9-49EB03006890}"/>
              </a:ext>
            </a:extLst>
          </p:cNvPr>
          <p:cNvGraphicFramePr>
            <a:graphicFrameLocks noGrp="1"/>
          </p:cNvGraphicFramePr>
          <p:nvPr/>
        </p:nvGraphicFramePr>
        <p:xfrm>
          <a:off x="2294884" y="7982845"/>
          <a:ext cx="13026887" cy="2190825"/>
        </p:xfrm>
        <a:graphic>
          <a:graphicData uri="http://schemas.openxmlformats.org/drawingml/2006/table">
            <a:tbl>
              <a:tblPr firstRow="1" bandRow="1">
                <a:tableStyleId>{D27102A9-8310-4765-A935-A1911B00CA55}</a:tableStyleId>
              </a:tblPr>
              <a:tblGrid>
                <a:gridCol w="1044664">
                  <a:extLst>
                    <a:ext uri="{9D8B030D-6E8A-4147-A177-3AD203B41FA5}">
                      <a16:colId xmlns:a16="http://schemas.microsoft.com/office/drawing/2014/main" val="2381740249"/>
                    </a:ext>
                  </a:extLst>
                </a:gridCol>
                <a:gridCol w="861391">
                  <a:extLst>
                    <a:ext uri="{9D8B030D-6E8A-4147-A177-3AD203B41FA5}">
                      <a16:colId xmlns:a16="http://schemas.microsoft.com/office/drawing/2014/main" val="2380016196"/>
                    </a:ext>
                  </a:extLst>
                </a:gridCol>
                <a:gridCol w="1258957">
                  <a:extLst>
                    <a:ext uri="{9D8B030D-6E8A-4147-A177-3AD203B41FA5}">
                      <a16:colId xmlns:a16="http://schemas.microsoft.com/office/drawing/2014/main" val="3459581616"/>
                    </a:ext>
                  </a:extLst>
                </a:gridCol>
                <a:gridCol w="954156">
                  <a:extLst>
                    <a:ext uri="{9D8B030D-6E8A-4147-A177-3AD203B41FA5}">
                      <a16:colId xmlns:a16="http://schemas.microsoft.com/office/drawing/2014/main" val="1033531619"/>
                    </a:ext>
                  </a:extLst>
                </a:gridCol>
                <a:gridCol w="1020418">
                  <a:extLst>
                    <a:ext uri="{9D8B030D-6E8A-4147-A177-3AD203B41FA5}">
                      <a16:colId xmlns:a16="http://schemas.microsoft.com/office/drawing/2014/main" val="1684972220"/>
                    </a:ext>
                  </a:extLst>
                </a:gridCol>
                <a:gridCol w="1166191">
                  <a:extLst>
                    <a:ext uri="{9D8B030D-6E8A-4147-A177-3AD203B41FA5}">
                      <a16:colId xmlns:a16="http://schemas.microsoft.com/office/drawing/2014/main" val="1522605741"/>
                    </a:ext>
                  </a:extLst>
                </a:gridCol>
                <a:gridCol w="2014330">
                  <a:extLst>
                    <a:ext uri="{9D8B030D-6E8A-4147-A177-3AD203B41FA5}">
                      <a16:colId xmlns:a16="http://schemas.microsoft.com/office/drawing/2014/main" val="3911610108"/>
                    </a:ext>
                  </a:extLst>
                </a:gridCol>
                <a:gridCol w="715618">
                  <a:extLst>
                    <a:ext uri="{9D8B030D-6E8A-4147-A177-3AD203B41FA5}">
                      <a16:colId xmlns:a16="http://schemas.microsoft.com/office/drawing/2014/main" val="1684208957"/>
                    </a:ext>
                  </a:extLst>
                </a:gridCol>
                <a:gridCol w="1272208">
                  <a:extLst>
                    <a:ext uri="{9D8B030D-6E8A-4147-A177-3AD203B41FA5}">
                      <a16:colId xmlns:a16="http://schemas.microsoft.com/office/drawing/2014/main" val="820707527"/>
                    </a:ext>
                  </a:extLst>
                </a:gridCol>
                <a:gridCol w="993913">
                  <a:extLst>
                    <a:ext uri="{9D8B030D-6E8A-4147-A177-3AD203B41FA5}">
                      <a16:colId xmlns:a16="http://schemas.microsoft.com/office/drawing/2014/main" val="945614104"/>
                    </a:ext>
                  </a:extLst>
                </a:gridCol>
                <a:gridCol w="874644">
                  <a:extLst>
                    <a:ext uri="{9D8B030D-6E8A-4147-A177-3AD203B41FA5}">
                      <a16:colId xmlns:a16="http://schemas.microsoft.com/office/drawing/2014/main" val="640858860"/>
                    </a:ext>
                  </a:extLst>
                </a:gridCol>
                <a:gridCol w="850397">
                  <a:extLst>
                    <a:ext uri="{9D8B030D-6E8A-4147-A177-3AD203B41FA5}">
                      <a16:colId xmlns:a16="http://schemas.microsoft.com/office/drawing/2014/main" val="2934311524"/>
                    </a:ext>
                  </a:extLst>
                </a:gridCol>
              </a:tblGrid>
              <a:tr h="783198">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4386867"/>
                  </a:ext>
                </a:extLst>
              </a:tr>
              <a:tr h="759927">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095804"/>
                  </a:ext>
                </a:extLst>
              </a:tr>
              <a:tr h="630356">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418400"/>
                  </a:ext>
                </a:extLst>
              </a:tr>
            </a:tbl>
          </a:graphicData>
        </a:graphic>
      </p:graphicFrame>
      <p:sp>
        <p:nvSpPr>
          <p:cNvPr id="7" name="TextBox 6">
            <a:extLst>
              <a:ext uri="{FF2B5EF4-FFF2-40B4-BE49-F238E27FC236}">
                <a16:creationId xmlns:a16="http://schemas.microsoft.com/office/drawing/2014/main" id="{8DB4C451-BBBB-18DE-6BE9-AB81FA49E6FA}"/>
              </a:ext>
            </a:extLst>
          </p:cNvPr>
          <p:cNvSpPr txBox="1"/>
          <p:nvPr/>
        </p:nvSpPr>
        <p:spPr>
          <a:xfrm>
            <a:off x="645226" y="953674"/>
            <a:ext cx="5574919" cy="3539430"/>
          </a:xfrm>
          <a:prstGeom prst="rect">
            <a:avLst/>
          </a:prstGeom>
          <a:solidFill>
            <a:schemeClr val="tx2">
              <a:lumMod val="60000"/>
              <a:lumOff val="40000"/>
            </a:schemeClr>
          </a:solidFill>
          <a:ln w="38100">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dirty="0"/>
              <a:t>Do not use this area for reports.  Use view members for a quick view of member info, member maintenance, and email communications.</a:t>
            </a:r>
          </a:p>
          <a:p>
            <a:endParaRPr lang="en-US" dirty="0"/>
          </a:p>
        </p:txBody>
      </p:sp>
    </p:spTree>
    <p:custDataLst>
      <p:tags r:id="rId1"/>
    </p:custDataLst>
    <p:extLst>
      <p:ext uri="{BB962C8B-B14F-4D97-AF65-F5344CB8AC3E}">
        <p14:creationId xmlns:p14="http://schemas.microsoft.com/office/powerpoint/2010/main" val="28405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FAD0-4E65-79C3-E2BB-2C06E627B174}"/>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738F01EE-3C81-9797-B98A-44FBAEF03B4B}"/>
              </a:ext>
            </a:extLst>
          </p:cNvPr>
          <p:cNvPicPr>
            <a:picLocks noChangeAspect="1"/>
          </p:cNvPicPr>
          <p:nvPr/>
        </p:nvPicPr>
        <p:blipFill>
          <a:blip r:embed="rId4"/>
          <a:stretch>
            <a:fillRect/>
          </a:stretch>
        </p:blipFill>
        <p:spPr>
          <a:xfrm>
            <a:off x="994980" y="843576"/>
            <a:ext cx="14924474" cy="10063003"/>
          </a:xfrm>
          <a:prstGeom prst="rect">
            <a:avLst/>
          </a:prstGeom>
        </p:spPr>
      </p:pic>
      <p:sp>
        <p:nvSpPr>
          <p:cNvPr id="2" name="Rectangle 1">
            <a:extLst>
              <a:ext uri="{FF2B5EF4-FFF2-40B4-BE49-F238E27FC236}">
                <a16:creationId xmlns:a16="http://schemas.microsoft.com/office/drawing/2014/main" id="{A63EABE7-0B12-389F-EE69-1537DB712AB6}"/>
              </a:ext>
            </a:extLst>
          </p:cNvPr>
          <p:cNvSpPr/>
          <p:nvPr/>
        </p:nvSpPr>
        <p:spPr>
          <a:xfrm>
            <a:off x="1221964" y="3569027"/>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1531E66-14F5-A3D9-E12D-6C11931F9491}"/>
              </a:ext>
            </a:extLst>
          </p:cNvPr>
          <p:cNvPicPr>
            <a:picLocks noChangeAspect="1"/>
          </p:cNvPicPr>
          <p:nvPr/>
        </p:nvPicPr>
        <p:blipFill>
          <a:blip r:embed="rId5"/>
          <a:stretch>
            <a:fillRect/>
          </a:stretch>
        </p:blipFill>
        <p:spPr>
          <a:xfrm>
            <a:off x="1062638" y="3595531"/>
            <a:ext cx="358171" cy="6835732"/>
          </a:xfrm>
          <a:prstGeom prst="rect">
            <a:avLst/>
          </a:prstGeom>
        </p:spPr>
      </p:pic>
      <p:sp>
        <p:nvSpPr>
          <p:cNvPr id="3" name="TextBox 2">
            <a:extLst>
              <a:ext uri="{FF2B5EF4-FFF2-40B4-BE49-F238E27FC236}">
                <a16:creationId xmlns:a16="http://schemas.microsoft.com/office/drawing/2014/main" id="{F2EFA8BA-D571-E9FF-2FFB-D5F3CEDACA4A}"/>
              </a:ext>
            </a:extLst>
          </p:cNvPr>
          <p:cNvSpPr txBox="1"/>
          <p:nvPr/>
        </p:nvSpPr>
        <p:spPr>
          <a:xfrm>
            <a:off x="2858655" y="2084634"/>
            <a:ext cx="4050433" cy="369332"/>
          </a:xfrm>
          <a:prstGeom prst="rect">
            <a:avLst/>
          </a:prstGeom>
          <a:solidFill>
            <a:srgbClr val="E4E4E4"/>
          </a:solidFill>
          <a:ln>
            <a:solidFill>
              <a:srgbClr val="E6E6E6"/>
            </a:solidFill>
          </a:ln>
        </p:spPr>
        <p:txBody>
          <a:bodyPr wrap="square" rtlCol="0">
            <a:spAutoFit/>
          </a:bodyPr>
          <a:lstStyle/>
          <a:p>
            <a:pPr algn="l"/>
            <a:r>
              <a:rPr lang="en-US" sz="1800" dirty="0">
                <a:solidFill>
                  <a:srgbClr val="FF0000"/>
                </a:solidFill>
              </a:rPr>
              <a:t>View Members List</a:t>
            </a:r>
          </a:p>
        </p:txBody>
      </p:sp>
      <p:graphicFrame>
        <p:nvGraphicFramePr>
          <p:cNvPr id="8" name="Table 7">
            <a:extLst>
              <a:ext uri="{FF2B5EF4-FFF2-40B4-BE49-F238E27FC236}">
                <a16:creationId xmlns:a16="http://schemas.microsoft.com/office/drawing/2014/main" id="{E8F456D6-156F-4E92-F48A-6567AB744F75}"/>
              </a:ext>
            </a:extLst>
          </p:cNvPr>
          <p:cNvGraphicFramePr>
            <a:graphicFrameLocks noGrp="1"/>
          </p:cNvGraphicFramePr>
          <p:nvPr/>
        </p:nvGraphicFramePr>
        <p:xfrm>
          <a:off x="1448950" y="3569027"/>
          <a:ext cx="14342035" cy="6545281"/>
        </p:xfrm>
        <a:graphic>
          <a:graphicData uri="http://schemas.openxmlformats.org/drawingml/2006/table">
            <a:tbl>
              <a:tblPr firstRow="1" bandRow="1">
                <a:tableStyleId>{D27102A9-8310-4765-A935-A1911B00CA55}</a:tableStyleId>
              </a:tblPr>
              <a:tblGrid>
                <a:gridCol w="1035170">
                  <a:extLst>
                    <a:ext uri="{9D8B030D-6E8A-4147-A177-3AD203B41FA5}">
                      <a16:colId xmlns:a16="http://schemas.microsoft.com/office/drawing/2014/main" val="1181324809"/>
                    </a:ext>
                  </a:extLst>
                </a:gridCol>
                <a:gridCol w="975360">
                  <a:extLst>
                    <a:ext uri="{9D8B030D-6E8A-4147-A177-3AD203B41FA5}">
                      <a16:colId xmlns:a16="http://schemas.microsoft.com/office/drawing/2014/main" val="265809915"/>
                    </a:ext>
                  </a:extLst>
                </a:gridCol>
                <a:gridCol w="1356360">
                  <a:extLst>
                    <a:ext uri="{9D8B030D-6E8A-4147-A177-3AD203B41FA5}">
                      <a16:colId xmlns:a16="http://schemas.microsoft.com/office/drawing/2014/main" val="2659719416"/>
                    </a:ext>
                  </a:extLst>
                </a:gridCol>
                <a:gridCol w="914400">
                  <a:extLst>
                    <a:ext uri="{9D8B030D-6E8A-4147-A177-3AD203B41FA5}">
                      <a16:colId xmlns:a16="http://schemas.microsoft.com/office/drawing/2014/main" val="1117015927"/>
                    </a:ext>
                  </a:extLst>
                </a:gridCol>
                <a:gridCol w="1295400">
                  <a:extLst>
                    <a:ext uri="{9D8B030D-6E8A-4147-A177-3AD203B41FA5}">
                      <a16:colId xmlns:a16="http://schemas.microsoft.com/office/drawing/2014/main" val="3035661314"/>
                    </a:ext>
                  </a:extLst>
                </a:gridCol>
                <a:gridCol w="1112520">
                  <a:extLst>
                    <a:ext uri="{9D8B030D-6E8A-4147-A177-3AD203B41FA5}">
                      <a16:colId xmlns:a16="http://schemas.microsoft.com/office/drawing/2014/main" val="2486729835"/>
                    </a:ext>
                  </a:extLst>
                </a:gridCol>
                <a:gridCol w="2758440">
                  <a:extLst>
                    <a:ext uri="{9D8B030D-6E8A-4147-A177-3AD203B41FA5}">
                      <a16:colId xmlns:a16="http://schemas.microsoft.com/office/drawing/2014/main" val="3994607388"/>
                    </a:ext>
                  </a:extLst>
                </a:gridCol>
                <a:gridCol w="640080">
                  <a:extLst>
                    <a:ext uri="{9D8B030D-6E8A-4147-A177-3AD203B41FA5}">
                      <a16:colId xmlns:a16="http://schemas.microsoft.com/office/drawing/2014/main" val="3297068136"/>
                    </a:ext>
                  </a:extLst>
                </a:gridCol>
                <a:gridCol w="1528689">
                  <a:extLst>
                    <a:ext uri="{9D8B030D-6E8A-4147-A177-3AD203B41FA5}">
                      <a16:colId xmlns:a16="http://schemas.microsoft.com/office/drawing/2014/main" val="1951234670"/>
                    </a:ext>
                  </a:extLst>
                </a:gridCol>
                <a:gridCol w="1002323">
                  <a:extLst>
                    <a:ext uri="{9D8B030D-6E8A-4147-A177-3AD203B41FA5}">
                      <a16:colId xmlns:a16="http://schemas.microsoft.com/office/drawing/2014/main" val="3726049264"/>
                    </a:ext>
                  </a:extLst>
                </a:gridCol>
                <a:gridCol w="931985">
                  <a:extLst>
                    <a:ext uri="{9D8B030D-6E8A-4147-A177-3AD203B41FA5}">
                      <a16:colId xmlns:a16="http://schemas.microsoft.com/office/drawing/2014/main" val="3593747754"/>
                    </a:ext>
                  </a:extLst>
                </a:gridCol>
                <a:gridCol w="791308">
                  <a:extLst>
                    <a:ext uri="{9D8B030D-6E8A-4147-A177-3AD203B41FA5}">
                      <a16:colId xmlns:a16="http://schemas.microsoft.com/office/drawing/2014/main" val="2310945010"/>
                    </a:ext>
                  </a:extLst>
                </a:gridCol>
              </a:tblGrid>
              <a:tr h="68731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7164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687814">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47071">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055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OTHER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9870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37456">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r h="1820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Department Life</a:t>
                      </a:r>
                    </a:p>
                    <a:p>
                      <a:pPr algn="l" rtl="0" fontAlgn="t"/>
                      <a:endParaRPr lang="en-US" sz="1200" b="0" i="0" u="none" strike="noStrike" dirty="0">
                        <a:effectLst/>
                        <a:latin typeface="Arial" panose="020B0604020202020204" pitchFamily="34" charset="0"/>
                      </a:endParaRPr>
                    </a:p>
                    <a:p>
                      <a:pPr algn="l" rtl="0" fontAlgn="t"/>
                      <a:endParaRPr lang="en-US" sz="12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954"/>
                  </a:ext>
                </a:extLst>
              </a:tr>
              <a:tr h="82580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638203"/>
                  </a:ext>
                </a:extLst>
              </a:tr>
            </a:tbl>
          </a:graphicData>
        </a:graphic>
      </p:graphicFrame>
      <p:sp>
        <p:nvSpPr>
          <p:cNvPr id="5" name="TextBox 4">
            <a:extLst>
              <a:ext uri="{FF2B5EF4-FFF2-40B4-BE49-F238E27FC236}">
                <a16:creationId xmlns:a16="http://schemas.microsoft.com/office/drawing/2014/main" id="{1EB12635-A381-1A3C-4048-E480C05BC58C}"/>
              </a:ext>
            </a:extLst>
          </p:cNvPr>
          <p:cNvSpPr txBox="1"/>
          <p:nvPr/>
        </p:nvSpPr>
        <p:spPr>
          <a:xfrm>
            <a:off x="-1" y="0"/>
            <a:ext cx="17340263" cy="584775"/>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Click on label to sort list and navigate page to page.</a:t>
            </a:r>
          </a:p>
        </p:txBody>
      </p:sp>
      <p:pic>
        <p:nvPicPr>
          <p:cNvPr id="13" name="Picture 12">
            <a:extLst>
              <a:ext uri="{FF2B5EF4-FFF2-40B4-BE49-F238E27FC236}">
                <a16:creationId xmlns:a16="http://schemas.microsoft.com/office/drawing/2014/main" id="{C1507295-3E19-F517-50C3-9F99EBB9C373}"/>
              </a:ext>
            </a:extLst>
          </p:cNvPr>
          <p:cNvPicPr>
            <a:picLocks noChangeAspect="1"/>
          </p:cNvPicPr>
          <p:nvPr/>
        </p:nvPicPr>
        <p:blipFill>
          <a:blip r:embed="rId6"/>
          <a:stretch>
            <a:fillRect/>
          </a:stretch>
        </p:blipFill>
        <p:spPr>
          <a:xfrm>
            <a:off x="906724" y="1941285"/>
            <a:ext cx="15438559" cy="1614490"/>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305047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14B3-D19E-77F6-F84D-E68920B88D81}"/>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C5C3B139-D476-A0EB-AB13-924F0AC627B6}"/>
              </a:ext>
            </a:extLst>
          </p:cNvPr>
          <p:cNvPicPr>
            <a:picLocks noChangeAspect="1"/>
          </p:cNvPicPr>
          <p:nvPr/>
        </p:nvPicPr>
        <p:blipFill>
          <a:blip r:embed="rId4"/>
          <a:stretch>
            <a:fillRect/>
          </a:stretch>
        </p:blipFill>
        <p:spPr>
          <a:xfrm>
            <a:off x="994980" y="843576"/>
            <a:ext cx="14924474" cy="10063003"/>
          </a:xfrm>
          <a:prstGeom prst="rect">
            <a:avLst/>
          </a:prstGeom>
        </p:spPr>
      </p:pic>
      <p:sp>
        <p:nvSpPr>
          <p:cNvPr id="2" name="Rectangle 1">
            <a:extLst>
              <a:ext uri="{FF2B5EF4-FFF2-40B4-BE49-F238E27FC236}">
                <a16:creationId xmlns:a16="http://schemas.microsoft.com/office/drawing/2014/main" id="{0D8DA4C6-2E6E-7E65-0AA3-E37155A1DAC8}"/>
              </a:ext>
            </a:extLst>
          </p:cNvPr>
          <p:cNvSpPr/>
          <p:nvPr/>
        </p:nvSpPr>
        <p:spPr>
          <a:xfrm>
            <a:off x="1221964" y="3569027"/>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A996F93-7733-5BBE-F9EE-7283D8E90510}"/>
              </a:ext>
            </a:extLst>
          </p:cNvPr>
          <p:cNvPicPr>
            <a:picLocks noChangeAspect="1"/>
          </p:cNvPicPr>
          <p:nvPr/>
        </p:nvPicPr>
        <p:blipFill>
          <a:blip r:embed="rId5"/>
          <a:stretch>
            <a:fillRect/>
          </a:stretch>
        </p:blipFill>
        <p:spPr>
          <a:xfrm>
            <a:off x="1062638" y="3595531"/>
            <a:ext cx="358171" cy="6835732"/>
          </a:xfrm>
          <a:prstGeom prst="rect">
            <a:avLst/>
          </a:prstGeom>
        </p:spPr>
      </p:pic>
      <p:sp>
        <p:nvSpPr>
          <p:cNvPr id="9" name="Rectangle 8">
            <a:extLst>
              <a:ext uri="{FF2B5EF4-FFF2-40B4-BE49-F238E27FC236}">
                <a16:creationId xmlns:a16="http://schemas.microsoft.com/office/drawing/2014/main" id="{6FB2663C-250C-E00B-A0C7-4A87E325F5E6}"/>
              </a:ext>
            </a:extLst>
          </p:cNvPr>
          <p:cNvSpPr/>
          <p:nvPr/>
        </p:nvSpPr>
        <p:spPr>
          <a:xfrm>
            <a:off x="994980" y="8991600"/>
            <a:ext cx="453970" cy="640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E759EE1-EB6F-1790-804F-59E89C098E82}"/>
              </a:ext>
            </a:extLst>
          </p:cNvPr>
          <p:cNvSpPr txBox="1"/>
          <p:nvPr/>
        </p:nvSpPr>
        <p:spPr>
          <a:xfrm>
            <a:off x="2858655" y="2084634"/>
            <a:ext cx="4050433" cy="369332"/>
          </a:xfrm>
          <a:prstGeom prst="rect">
            <a:avLst/>
          </a:prstGeom>
          <a:solidFill>
            <a:srgbClr val="E4E4E4"/>
          </a:solidFill>
          <a:ln>
            <a:solidFill>
              <a:srgbClr val="E6E6E6"/>
            </a:solidFill>
          </a:ln>
        </p:spPr>
        <p:txBody>
          <a:bodyPr wrap="square" rtlCol="0">
            <a:spAutoFit/>
          </a:bodyPr>
          <a:lstStyle/>
          <a:p>
            <a:pPr algn="l"/>
            <a:r>
              <a:rPr lang="en-US" sz="1800" dirty="0">
                <a:solidFill>
                  <a:srgbClr val="FF0000"/>
                </a:solidFill>
              </a:rPr>
              <a:t>View Members List</a:t>
            </a:r>
          </a:p>
        </p:txBody>
      </p:sp>
      <p:graphicFrame>
        <p:nvGraphicFramePr>
          <p:cNvPr id="8" name="Table 7">
            <a:extLst>
              <a:ext uri="{FF2B5EF4-FFF2-40B4-BE49-F238E27FC236}">
                <a16:creationId xmlns:a16="http://schemas.microsoft.com/office/drawing/2014/main" id="{DBE9BE17-7270-E846-ECEB-7EFCDA97F667}"/>
              </a:ext>
            </a:extLst>
          </p:cNvPr>
          <p:cNvGraphicFramePr>
            <a:graphicFrameLocks noGrp="1"/>
          </p:cNvGraphicFramePr>
          <p:nvPr/>
        </p:nvGraphicFramePr>
        <p:xfrm>
          <a:off x="1448950" y="3569027"/>
          <a:ext cx="14342035" cy="6880561"/>
        </p:xfrm>
        <a:graphic>
          <a:graphicData uri="http://schemas.openxmlformats.org/drawingml/2006/table">
            <a:tbl>
              <a:tblPr firstRow="1" bandRow="1">
                <a:tableStyleId>{D27102A9-8310-4765-A935-A1911B00CA55}</a:tableStyleId>
              </a:tblPr>
              <a:tblGrid>
                <a:gridCol w="1035170">
                  <a:extLst>
                    <a:ext uri="{9D8B030D-6E8A-4147-A177-3AD203B41FA5}">
                      <a16:colId xmlns:a16="http://schemas.microsoft.com/office/drawing/2014/main" val="1181324809"/>
                    </a:ext>
                  </a:extLst>
                </a:gridCol>
                <a:gridCol w="975360">
                  <a:extLst>
                    <a:ext uri="{9D8B030D-6E8A-4147-A177-3AD203B41FA5}">
                      <a16:colId xmlns:a16="http://schemas.microsoft.com/office/drawing/2014/main" val="265809915"/>
                    </a:ext>
                  </a:extLst>
                </a:gridCol>
                <a:gridCol w="1356360">
                  <a:extLst>
                    <a:ext uri="{9D8B030D-6E8A-4147-A177-3AD203B41FA5}">
                      <a16:colId xmlns:a16="http://schemas.microsoft.com/office/drawing/2014/main" val="2659719416"/>
                    </a:ext>
                  </a:extLst>
                </a:gridCol>
                <a:gridCol w="914400">
                  <a:extLst>
                    <a:ext uri="{9D8B030D-6E8A-4147-A177-3AD203B41FA5}">
                      <a16:colId xmlns:a16="http://schemas.microsoft.com/office/drawing/2014/main" val="1117015927"/>
                    </a:ext>
                  </a:extLst>
                </a:gridCol>
                <a:gridCol w="1295400">
                  <a:extLst>
                    <a:ext uri="{9D8B030D-6E8A-4147-A177-3AD203B41FA5}">
                      <a16:colId xmlns:a16="http://schemas.microsoft.com/office/drawing/2014/main" val="3035661314"/>
                    </a:ext>
                  </a:extLst>
                </a:gridCol>
                <a:gridCol w="1112520">
                  <a:extLst>
                    <a:ext uri="{9D8B030D-6E8A-4147-A177-3AD203B41FA5}">
                      <a16:colId xmlns:a16="http://schemas.microsoft.com/office/drawing/2014/main" val="2486729835"/>
                    </a:ext>
                  </a:extLst>
                </a:gridCol>
                <a:gridCol w="2758440">
                  <a:extLst>
                    <a:ext uri="{9D8B030D-6E8A-4147-A177-3AD203B41FA5}">
                      <a16:colId xmlns:a16="http://schemas.microsoft.com/office/drawing/2014/main" val="3994607388"/>
                    </a:ext>
                  </a:extLst>
                </a:gridCol>
                <a:gridCol w="640080">
                  <a:extLst>
                    <a:ext uri="{9D8B030D-6E8A-4147-A177-3AD203B41FA5}">
                      <a16:colId xmlns:a16="http://schemas.microsoft.com/office/drawing/2014/main" val="3297068136"/>
                    </a:ext>
                  </a:extLst>
                </a:gridCol>
                <a:gridCol w="1528689">
                  <a:extLst>
                    <a:ext uri="{9D8B030D-6E8A-4147-A177-3AD203B41FA5}">
                      <a16:colId xmlns:a16="http://schemas.microsoft.com/office/drawing/2014/main" val="1951234670"/>
                    </a:ext>
                  </a:extLst>
                </a:gridCol>
                <a:gridCol w="1002323">
                  <a:extLst>
                    <a:ext uri="{9D8B030D-6E8A-4147-A177-3AD203B41FA5}">
                      <a16:colId xmlns:a16="http://schemas.microsoft.com/office/drawing/2014/main" val="3726049264"/>
                    </a:ext>
                  </a:extLst>
                </a:gridCol>
                <a:gridCol w="931985">
                  <a:extLst>
                    <a:ext uri="{9D8B030D-6E8A-4147-A177-3AD203B41FA5}">
                      <a16:colId xmlns:a16="http://schemas.microsoft.com/office/drawing/2014/main" val="3593747754"/>
                    </a:ext>
                  </a:extLst>
                </a:gridCol>
                <a:gridCol w="791308">
                  <a:extLst>
                    <a:ext uri="{9D8B030D-6E8A-4147-A177-3AD203B41FA5}">
                      <a16:colId xmlns:a16="http://schemas.microsoft.com/office/drawing/2014/main" val="2310945010"/>
                    </a:ext>
                  </a:extLst>
                </a:gridCol>
              </a:tblGrid>
              <a:tr h="687312">
                <a:tc>
                  <a:txBody>
                    <a:bodyPr/>
                    <a:lstStyle/>
                    <a:p>
                      <a:pPr algn="l" rtl="0" fontAlgn="t"/>
                      <a:r>
                        <a:rPr lang="en-US" sz="14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AaExample, James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716443">
                <a:tc>
                  <a:txBody>
                    <a:bodyPr/>
                    <a:lstStyle/>
                    <a:p>
                      <a:pPr algn="l" rtl="0" fontAlgn="t"/>
                      <a:r>
                        <a:rPr lang="en-US" sz="1400" b="0" i="0" u="none" strike="noStrike" dirty="0">
                          <a:effectLst/>
                          <a:latin typeface="Arial" panose="020B0604020202020204" pitchFamily="34" charset="0"/>
                        </a:rPr>
                        <a:t>123456782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AaExample, Jr, Fred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687814">
                <a:tc>
                  <a:txBody>
                    <a:bodyPr/>
                    <a:lstStyle/>
                    <a:p>
                      <a:pPr algn="l" rtl="0" fontAlgn="t"/>
                      <a:r>
                        <a:rPr lang="en-US" sz="1400" b="0" i="0" u="none" strike="noStrike" dirty="0">
                          <a:effectLst/>
                          <a:latin typeface="Arial" panose="020B0604020202020204" pitchFamily="34" charset="0"/>
                        </a:rPr>
                        <a:t>123456783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AaSample, Allen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47071">
                <a:tc>
                  <a:txBody>
                    <a:bodyPr/>
                    <a:lstStyle/>
                    <a:p>
                      <a:pPr algn="l" rtl="0" fontAlgn="t"/>
                      <a:r>
                        <a:rPr lang="en-US" sz="1400" b="0" i="0" u="none" strike="noStrike" dirty="0">
                          <a:effectLst/>
                          <a:latin typeface="Arial" panose="020B0604020202020204" pitchFamily="34" charset="0"/>
                        </a:rPr>
                        <a:t>123456784</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AaSample2, Alex</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05543">
                <a:tc>
                  <a:txBody>
                    <a:bodyPr/>
                    <a:lstStyle/>
                    <a:p>
                      <a:pPr algn="l" rtl="0" fontAlgn="t"/>
                      <a:r>
                        <a:rPr lang="en-US" sz="1400" b="0" i="0" u="none" strike="noStrike" dirty="0">
                          <a:effectLst/>
                          <a:latin typeface="Arial" panose="020B0604020202020204" pitchFamily="34" charset="0"/>
                        </a:rPr>
                        <a:t>123456785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AbExample, Kathy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OTHER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b="0" i="0" u="none" strike="noStrike" dirty="0">
                          <a:effectLst/>
                          <a:latin typeface="Arial" panose="020B0604020202020204" pitchFamily="34" charset="0"/>
                        </a:rPr>
                        <a:t>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98700">
                <a:tc>
                  <a:txBody>
                    <a:bodyPr/>
                    <a:lstStyle/>
                    <a:p>
                      <a:pPr algn="l" rtl="0" fontAlgn="t"/>
                      <a:r>
                        <a:rPr lang="en-US" sz="1400" b="0" i="0" u="none" strike="noStrike" dirty="0">
                          <a:effectLst/>
                          <a:latin typeface="Arial" panose="020B0604020202020204" pitchFamily="34" charset="0"/>
                        </a:rPr>
                        <a:t>123456789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AcSample, Christopher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37456">
                <a:tc>
                  <a:txBody>
                    <a:bodyPr/>
                    <a:lstStyle/>
                    <a:p>
                      <a:pPr algn="l" rtl="0" fontAlgn="t"/>
                      <a:r>
                        <a:rPr lang="en-US" sz="1400" b="0" i="0" u="none" strike="noStrike" dirty="0">
                          <a:effectLst/>
                          <a:latin typeface="Arial" panose="020B0604020202020204" pitchFamily="34" charset="0"/>
                        </a:rPr>
                        <a:t>123456787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AcSample,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2024</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r h="0">
                <a:tc>
                  <a:txBody>
                    <a:bodyPr/>
                    <a:lstStyle/>
                    <a:p>
                      <a:pPr algn="l" rtl="0" fontAlgn="t"/>
                      <a:r>
                        <a:rPr lang="en-US" sz="1400" b="0" i="0" u="none" strike="noStrike" dirty="0">
                          <a:effectLst/>
                          <a:latin typeface="Arial" panose="020B0604020202020204" pitchFamily="34" charset="0"/>
                        </a:rPr>
                        <a:t>123456788</a:t>
                      </a:r>
                    </a:p>
                    <a:p>
                      <a:pPr algn="l" rtl="0" fontAlgn="t"/>
                      <a:endParaRPr lang="en-US" sz="1400" b="0" i="0" u="none" strike="noStrike" dirty="0">
                        <a:effectLst/>
                        <a:latin typeface="Arial" panose="020B0604020202020204" pitchFamily="34" charset="0"/>
                      </a:endParaRPr>
                    </a:p>
                    <a:p>
                      <a:pPr algn="l" rtl="0" fontAlgn="t"/>
                      <a:endParaRPr lang="en-US" sz="1400" b="0" i="0" u="none" strike="noStrike" dirty="0">
                        <a:effectLst/>
                        <a:latin typeface="Arial" panose="020B0604020202020204" pitchFamily="34" charset="0"/>
                      </a:endParaRPr>
                    </a:p>
                    <a:p>
                      <a:pPr algn="l" rtl="0" fontAlgn="t"/>
                      <a:endParaRPr lang="en-US" sz="1400" b="0" i="0" u="none" strike="noStrike" dirty="0">
                        <a:effectLst/>
                        <a:latin typeface="Arial" panose="020B0604020202020204" pitchFamily="34" charset="0"/>
                      </a:endParaRPr>
                    </a:p>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AdExample, Jon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Department Life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954"/>
                  </a:ext>
                </a:extLst>
              </a:tr>
              <a:tr h="825802">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638203"/>
                  </a:ext>
                </a:extLst>
              </a:tr>
            </a:tbl>
          </a:graphicData>
        </a:graphic>
      </p:graphicFrame>
      <p:sp>
        <p:nvSpPr>
          <p:cNvPr id="5" name="TextBox 4">
            <a:extLst>
              <a:ext uri="{FF2B5EF4-FFF2-40B4-BE49-F238E27FC236}">
                <a16:creationId xmlns:a16="http://schemas.microsoft.com/office/drawing/2014/main" id="{1E7F21A3-6E0B-FD3C-3544-B30316C23CEB}"/>
              </a:ext>
            </a:extLst>
          </p:cNvPr>
          <p:cNvSpPr txBox="1"/>
          <p:nvPr/>
        </p:nvSpPr>
        <p:spPr>
          <a:xfrm>
            <a:off x="-1" y="0"/>
            <a:ext cx="17340263" cy="584775"/>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New Members:  Payment Pending</a:t>
            </a:r>
          </a:p>
        </p:txBody>
      </p:sp>
      <p:sp>
        <p:nvSpPr>
          <p:cNvPr id="13" name="Rectangle 12">
            <a:extLst>
              <a:ext uri="{FF2B5EF4-FFF2-40B4-BE49-F238E27FC236}">
                <a16:creationId xmlns:a16="http://schemas.microsoft.com/office/drawing/2014/main" id="{9DE0EF24-F12B-5ADE-2740-C9663A8DEFC8}"/>
              </a:ext>
            </a:extLst>
          </p:cNvPr>
          <p:cNvSpPr/>
          <p:nvPr/>
        </p:nvSpPr>
        <p:spPr>
          <a:xfrm>
            <a:off x="0" y="3564350"/>
            <a:ext cx="17654161" cy="6880561"/>
          </a:xfrm>
          <a:prstGeom prst="rect">
            <a:avLst/>
          </a:prstGeom>
          <a:solidFill>
            <a:schemeClr val="accent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D9FC81A-0888-C2C2-B4B9-86B409FDF143}"/>
              </a:ext>
            </a:extLst>
          </p:cNvPr>
          <p:cNvSpPr txBox="1"/>
          <p:nvPr/>
        </p:nvSpPr>
        <p:spPr>
          <a:xfrm>
            <a:off x="1647793" y="5295331"/>
            <a:ext cx="12965374" cy="2062103"/>
          </a:xfrm>
          <a:prstGeom prst="rect">
            <a:avLst/>
          </a:prstGeom>
          <a:noFill/>
        </p:spPr>
        <p:txBody>
          <a:bodyPr wrap="square" rtlCol="0">
            <a:spAutoFit/>
          </a:bodyPr>
          <a:lstStyle/>
          <a:p>
            <a:r>
              <a:rPr lang="en-US" sz="3200" dirty="0"/>
              <a:t>New members in a pending transmittal are assigned a member ID and will appear as an expired member with 0 continuous years.  When the transmittal completes, the status updates to Active with one continuous year.</a:t>
            </a:r>
          </a:p>
        </p:txBody>
      </p:sp>
      <p:pic>
        <p:nvPicPr>
          <p:cNvPr id="7" name="Picture 6">
            <a:extLst>
              <a:ext uri="{FF2B5EF4-FFF2-40B4-BE49-F238E27FC236}">
                <a16:creationId xmlns:a16="http://schemas.microsoft.com/office/drawing/2014/main" id="{080065AB-24E4-DFE6-7DC8-294C1B0E21F6}"/>
              </a:ext>
            </a:extLst>
          </p:cNvPr>
          <p:cNvPicPr>
            <a:picLocks noChangeAspect="1"/>
          </p:cNvPicPr>
          <p:nvPr/>
        </p:nvPicPr>
        <p:blipFill>
          <a:blip r:embed="rId6"/>
          <a:stretch>
            <a:fillRect/>
          </a:stretch>
        </p:blipFill>
        <p:spPr>
          <a:xfrm>
            <a:off x="151542" y="3677229"/>
            <a:ext cx="16763242" cy="971783"/>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25255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
                                        <p:tgtEl>
                                          <p:spTgt spid="13"/>
                                        </p:tgtEl>
                                      </p:cBhvr>
                                    </p:animEffec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67B8-9DA3-4A43-242D-785132B4215F}"/>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E6104913-23ED-8E45-724A-A08C2B072FE5}"/>
              </a:ext>
            </a:extLst>
          </p:cNvPr>
          <p:cNvPicPr>
            <a:picLocks noChangeAspect="1"/>
          </p:cNvPicPr>
          <p:nvPr/>
        </p:nvPicPr>
        <p:blipFill>
          <a:blip r:embed="rId4"/>
          <a:stretch>
            <a:fillRect/>
          </a:stretch>
        </p:blipFill>
        <p:spPr>
          <a:xfrm>
            <a:off x="994980" y="0"/>
            <a:ext cx="14924474" cy="10063003"/>
          </a:xfrm>
          <a:prstGeom prst="rect">
            <a:avLst/>
          </a:prstGeom>
        </p:spPr>
      </p:pic>
      <p:sp>
        <p:nvSpPr>
          <p:cNvPr id="2" name="Rectangle 1">
            <a:extLst>
              <a:ext uri="{FF2B5EF4-FFF2-40B4-BE49-F238E27FC236}">
                <a16:creationId xmlns:a16="http://schemas.microsoft.com/office/drawing/2014/main" id="{EC19B779-4329-F662-B56C-6D7774EE00BA}"/>
              </a:ext>
            </a:extLst>
          </p:cNvPr>
          <p:cNvSpPr/>
          <p:nvPr/>
        </p:nvSpPr>
        <p:spPr>
          <a:xfrm>
            <a:off x="994980" y="2795954"/>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99072BA-015D-D2E4-97F9-FD498A37E22A}"/>
              </a:ext>
            </a:extLst>
          </p:cNvPr>
          <p:cNvPicPr>
            <a:picLocks noChangeAspect="1"/>
          </p:cNvPicPr>
          <p:nvPr/>
        </p:nvPicPr>
        <p:blipFill>
          <a:blip r:embed="rId5"/>
          <a:stretch>
            <a:fillRect/>
          </a:stretch>
        </p:blipFill>
        <p:spPr>
          <a:xfrm>
            <a:off x="1090779" y="2795954"/>
            <a:ext cx="358171" cy="6835732"/>
          </a:xfrm>
          <a:prstGeom prst="rect">
            <a:avLst/>
          </a:prstGeom>
        </p:spPr>
      </p:pic>
      <p:sp>
        <p:nvSpPr>
          <p:cNvPr id="10" name="Rectangle 9">
            <a:extLst>
              <a:ext uri="{FF2B5EF4-FFF2-40B4-BE49-F238E27FC236}">
                <a16:creationId xmlns:a16="http://schemas.microsoft.com/office/drawing/2014/main" id="{3D8CEAFE-252C-5467-D860-6BB89224573D}"/>
              </a:ext>
            </a:extLst>
          </p:cNvPr>
          <p:cNvSpPr/>
          <p:nvPr/>
        </p:nvSpPr>
        <p:spPr>
          <a:xfrm>
            <a:off x="1090779" y="8394700"/>
            <a:ext cx="15158705" cy="149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115FE30-18D4-7299-3FAC-2447A52399E9}"/>
              </a:ext>
            </a:extLst>
          </p:cNvPr>
          <p:cNvSpPr txBox="1"/>
          <p:nvPr/>
        </p:nvSpPr>
        <p:spPr>
          <a:xfrm>
            <a:off x="4245428" y="366790"/>
            <a:ext cx="6498772" cy="584775"/>
          </a:xfrm>
          <a:prstGeom prst="rect">
            <a:avLst/>
          </a:prstGeom>
          <a:solidFill>
            <a:schemeClr val="bg1"/>
          </a:solidFill>
        </p:spPr>
        <p:txBody>
          <a:bodyPr wrap="square" rtlCol="0">
            <a:spAutoFit/>
          </a:bodyPr>
          <a:lstStyle/>
          <a:p>
            <a:pPr algn="l"/>
            <a:r>
              <a:rPr lang="en-US" sz="3200" b="1" dirty="0">
                <a:solidFill>
                  <a:srgbClr val="FF0000"/>
                </a:solidFill>
              </a:rPr>
              <a:t>Contact Info and Undeliverable</a:t>
            </a:r>
          </a:p>
        </p:txBody>
      </p:sp>
      <p:sp>
        <p:nvSpPr>
          <p:cNvPr id="9" name="Rectangle 8">
            <a:extLst>
              <a:ext uri="{FF2B5EF4-FFF2-40B4-BE49-F238E27FC236}">
                <a16:creationId xmlns:a16="http://schemas.microsoft.com/office/drawing/2014/main" id="{94A5211E-0B6E-7326-88B2-03C4FB831274}"/>
              </a:ext>
            </a:extLst>
          </p:cNvPr>
          <p:cNvSpPr/>
          <p:nvPr/>
        </p:nvSpPr>
        <p:spPr>
          <a:xfrm>
            <a:off x="1320481" y="8394699"/>
            <a:ext cx="15463118" cy="2230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B961A880-F3D9-442A-6DBB-EF1E1934D4D1}"/>
              </a:ext>
            </a:extLst>
          </p:cNvPr>
          <p:cNvGraphicFramePr>
            <a:graphicFrameLocks noGrp="1"/>
          </p:cNvGraphicFramePr>
          <p:nvPr/>
        </p:nvGraphicFramePr>
        <p:xfrm>
          <a:off x="1448950" y="2754982"/>
          <a:ext cx="14342035" cy="5414679"/>
        </p:xfrm>
        <a:graphic>
          <a:graphicData uri="http://schemas.openxmlformats.org/drawingml/2006/table">
            <a:tbl>
              <a:tblPr firstRow="1" bandRow="1">
                <a:tableStyleId>{D27102A9-8310-4765-A935-A1911B00CA55}</a:tableStyleId>
              </a:tblPr>
              <a:tblGrid>
                <a:gridCol w="1035170">
                  <a:extLst>
                    <a:ext uri="{9D8B030D-6E8A-4147-A177-3AD203B41FA5}">
                      <a16:colId xmlns:a16="http://schemas.microsoft.com/office/drawing/2014/main" val="1181324809"/>
                    </a:ext>
                  </a:extLst>
                </a:gridCol>
                <a:gridCol w="975360">
                  <a:extLst>
                    <a:ext uri="{9D8B030D-6E8A-4147-A177-3AD203B41FA5}">
                      <a16:colId xmlns:a16="http://schemas.microsoft.com/office/drawing/2014/main" val="265809915"/>
                    </a:ext>
                  </a:extLst>
                </a:gridCol>
                <a:gridCol w="1356360">
                  <a:extLst>
                    <a:ext uri="{9D8B030D-6E8A-4147-A177-3AD203B41FA5}">
                      <a16:colId xmlns:a16="http://schemas.microsoft.com/office/drawing/2014/main" val="2659719416"/>
                    </a:ext>
                  </a:extLst>
                </a:gridCol>
                <a:gridCol w="914400">
                  <a:extLst>
                    <a:ext uri="{9D8B030D-6E8A-4147-A177-3AD203B41FA5}">
                      <a16:colId xmlns:a16="http://schemas.microsoft.com/office/drawing/2014/main" val="1117015927"/>
                    </a:ext>
                  </a:extLst>
                </a:gridCol>
                <a:gridCol w="1295400">
                  <a:extLst>
                    <a:ext uri="{9D8B030D-6E8A-4147-A177-3AD203B41FA5}">
                      <a16:colId xmlns:a16="http://schemas.microsoft.com/office/drawing/2014/main" val="3035661314"/>
                    </a:ext>
                  </a:extLst>
                </a:gridCol>
                <a:gridCol w="1112520">
                  <a:extLst>
                    <a:ext uri="{9D8B030D-6E8A-4147-A177-3AD203B41FA5}">
                      <a16:colId xmlns:a16="http://schemas.microsoft.com/office/drawing/2014/main" val="2486729835"/>
                    </a:ext>
                  </a:extLst>
                </a:gridCol>
                <a:gridCol w="2758440">
                  <a:extLst>
                    <a:ext uri="{9D8B030D-6E8A-4147-A177-3AD203B41FA5}">
                      <a16:colId xmlns:a16="http://schemas.microsoft.com/office/drawing/2014/main" val="3994607388"/>
                    </a:ext>
                  </a:extLst>
                </a:gridCol>
                <a:gridCol w="640080">
                  <a:extLst>
                    <a:ext uri="{9D8B030D-6E8A-4147-A177-3AD203B41FA5}">
                      <a16:colId xmlns:a16="http://schemas.microsoft.com/office/drawing/2014/main" val="3297068136"/>
                    </a:ext>
                  </a:extLst>
                </a:gridCol>
                <a:gridCol w="1528689">
                  <a:extLst>
                    <a:ext uri="{9D8B030D-6E8A-4147-A177-3AD203B41FA5}">
                      <a16:colId xmlns:a16="http://schemas.microsoft.com/office/drawing/2014/main" val="1951234670"/>
                    </a:ext>
                  </a:extLst>
                </a:gridCol>
                <a:gridCol w="1002323">
                  <a:extLst>
                    <a:ext uri="{9D8B030D-6E8A-4147-A177-3AD203B41FA5}">
                      <a16:colId xmlns:a16="http://schemas.microsoft.com/office/drawing/2014/main" val="3726049264"/>
                    </a:ext>
                  </a:extLst>
                </a:gridCol>
                <a:gridCol w="931985">
                  <a:extLst>
                    <a:ext uri="{9D8B030D-6E8A-4147-A177-3AD203B41FA5}">
                      <a16:colId xmlns:a16="http://schemas.microsoft.com/office/drawing/2014/main" val="3593747754"/>
                    </a:ext>
                  </a:extLst>
                </a:gridCol>
                <a:gridCol w="791308">
                  <a:extLst>
                    <a:ext uri="{9D8B030D-6E8A-4147-A177-3AD203B41FA5}">
                      <a16:colId xmlns:a16="http://schemas.microsoft.com/office/drawing/2014/main" val="2310945010"/>
                    </a:ext>
                  </a:extLst>
                </a:gridCol>
              </a:tblGrid>
              <a:tr h="68731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7164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687814">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47071">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055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OTHER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9870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37456">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r h="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Department Life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954"/>
                  </a:ext>
                </a:extLst>
              </a:tr>
            </a:tbl>
          </a:graphicData>
        </a:graphic>
      </p:graphicFrame>
      <p:sp>
        <p:nvSpPr>
          <p:cNvPr id="4" name="Arrow: Right 3">
            <a:extLst>
              <a:ext uri="{FF2B5EF4-FFF2-40B4-BE49-F238E27FC236}">
                <a16:creationId xmlns:a16="http://schemas.microsoft.com/office/drawing/2014/main" id="{D30536C2-2480-3FF1-EFC4-1259E2C8B449}"/>
              </a:ext>
            </a:extLst>
          </p:cNvPr>
          <p:cNvSpPr/>
          <p:nvPr/>
        </p:nvSpPr>
        <p:spPr>
          <a:xfrm>
            <a:off x="5738191" y="4747211"/>
            <a:ext cx="1255900" cy="84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B998C8E-D83B-670E-B4DA-F366968EB58B}"/>
              </a:ext>
            </a:extLst>
          </p:cNvPr>
          <p:cNvPicPr>
            <a:picLocks noChangeAspect="1"/>
          </p:cNvPicPr>
          <p:nvPr/>
        </p:nvPicPr>
        <p:blipFill>
          <a:blip r:embed="rId6"/>
          <a:stretch>
            <a:fillRect/>
          </a:stretch>
        </p:blipFill>
        <p:spPr>
          <a:xfrm>
            <a:off x="7122560" y="4579311"/>
            <a:ext cx="2598788" cy="1422308"/>
          </a:xfrm>
          <a:prstGeom prst="roundRect">
            <a:avLst>
              <a:gd name="adj" fmla="val 11111"/>
            </a:avLst>
          </a:prstGeom>
          <a:ln w="190500" cap="rnd">
            <a:solidFill>
              <a:schemeClr val="tx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ustDataLst>
      <p:tags r:id="rId1"/>
    </p:custDataLst>
    <p:extLst>
      <p:ext uri="{BB962C8B-B14F-4D97-AF65-F5344CB8AC3E}">
        <p14:creationId xmlns:p14="http://schemas.microsoft.com/office/powerpoint/2010/main" val="250798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2F11-9232-DED2-9C69-06B9F0ED37F4}"/>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9562D834-0985-912D-96EC-6953B2844F72}"/>
              </a:ext>
            </a:extLst>
          </p:cNvPr>
          <p:cNvPicPr>
            <a:picLocks noChangeAspect="1"/>
          </p:cNvPicPr>
          <p:nvPr/>
        </p:nvPicPr>
        <p:blipFill>
          <a:blip r:embed="rId4"/>
          <a:stretch>
            <a:fillRect/>
          </a:stretch>
        </p:blipFill>
        <p:spPr>
          <a:xfrm>
            <a:off x="994980" y="0"/>
            <a:ext cx="14924474" cy="10063003"/>
          </a:xfrm>
          <a:prstGeom prst="rect">
            <a:avLst/>
          </a:prstGeom>
        </p:spPr>
      </p:pic>
      <p:sp>
        <p:nvSpPr>
          <p:cNvPr id="2" name="Rectangle 1">
            <a:extLst>
              <a:ext uri="{FF2B5EF4-FFF2-40B4-BE49-F238E27FC236}">
                <a16:creationId xmlns:a16="http://schemas.microsoft.com/office/drawing/2014/main" id="{DC6808F8-4EEF-DA6D-2EE3-055B3EF8A535}"/>
              </a:ext>
            </a:extLst>
          </p:cNvPr>
          <p:cNvSpPr/>
          <p:nvPr/>
        </p:nvSpPr>
        <p:spPr>
          <a:xfrm>
            <a:off x="1544749" y="2765474"/>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EE7EE87-3119-5E9C-EBB1-0CFF02ADD494}"/>
              </a:ext>
            </a:extLst>
          </p:cNvPr>
          <p:cNvPicPr>
            <a:picLocks noChangeAspect="1"/>
          </p:cNvPicPr>
          <p:nvPr/>
        </p:nvPicPr>
        <p:blipFill>
          <a:blip r:embed="rId5"/>
          <a:stretch>
            <a:fillRect/>
          </a:stretch>
        </p:blipFill>
        <p:spPr>
          <a:xfrm>
            <a:off x="1090779" y="2795954"/>
            <a:ext cx="358171" cy="6835732"/>
          </a:xfrm>
          <a:prstGeom prst="rect">
            <a:avLst/>
          </a:prstGeom>
        </p:spPr>
      </p:pic>
      <p:sp>
        <p:nvSpPr>
          <p:cNvPr id="9" name="Rectangle 8">
            <a:extLst>
              <a:ext uri="{FF2B5EF4-FFF2-40B4-BE49-F238E27FC236}">
                <a16:creationId xmlns:a16="http://schemas.microsoft.com/office/drawing/2014/main" id="{C9448CFD-0702-DBD6-C269-FCA8849E8FE0}"/>
              </a:ext>
            </a:extLst>
          </p:cNvPr>
          <p:cNvSpPr/>
          <p:nvPr/>
        </p:nvSpPr>
        <p:spPr>
          <a:xfrm>
            <a:off x="994980" y="8991600"/>
            <a:ext cx="453970" cy="640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A94D0F7-353B-87DD-032F-AE91CBE1991C}"/>
              </a:ext>
            </a:extLst>
          </p:cNvPr>
          <p:cNvSpPr/>
          <p:nvPr/>
        </p:nvSpPr>
        <p:spPr>
          <a:xfrm>
            <a:off x="-829461" y="9106330"/>
            <a:ext cx="15158705" cy="149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9766711-1DBC-3BE4-EA26-0779B3D3CB27}"/>
              </a:ext>
            </a:extLst>
          </p:cNvPr>
          <p:cNvSpPr/>
          <p:nvPr/>
        </p:nvSpPr>
        <p:spPr>
          <a:xfrm>
            <a:off x="1090779" y="8374713"/>
            <a:ext cx="15463118" cy="2230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003B3695-8278-C58A-29B8-D8E5F5F7E30A}"/>
              </a:ext>
            </a:extLst>
          </p:cNvPr>
          <p:cNvGraphicFramePr>
            <a:graphicFrameLocks noGrp="1"/>
          </p:cNvGraphicFramePr>
          <p:nvPr/>
        </p:nvGraphicFramePr>
        <p:xfrm>
          <a:off x="1448950" y="2754982"/>
          <a:ext cx="14342035" cy="5414679"/>
        </p:xfrm>
        <a:graphic>
          <a:graphicData uri="http://schemas.openxmlformats.org/drawingml/2006/table">
            <a:tbl>
              <a:tblPr firstRow="1" bandRow="1">
                <a:tableStyleId>{D27102A9-8310-4765-A935-A1911B00CA55}</a:tableStyleId>
              </a:tblPr>
              <a:tblGrid>
                <a:gridCol w="1035170">
                  <a:extLst>
                    <a:ext uri="{9D8B030D-6E8A-4147-A177-3AD203B41FA5}">
                      <a16:colId xmlns:a16="http://schemas.microsoft.com/office/drawing/2014/main" val="1181324809"/>
                    </a:ext>
                  </a:extLst>
                </a:gridCol>
                <a:gridCol w="975360">
                  <a:extLst>
                    <a:ext uri="{9D8B030D-6E8A-4147-A177-3AD203B41FA5}">
                      <a16:colId xmlns:a16="http://schemas.microsoft.com/office/drawing/2014/main" val="265809915"/>
                    </a:ext>
                  </a:extLst>
                </a:gridCol>
                <a:gridCol w="1356360">
                  <a:extLst>
                    <a:ext uri="{9D8B030D-6E8A-4147-A177-3AD203B41FA5}">
                      <a16:colId xmlns:a16="http://schemas.microsoft.com/office/drawing/2014/main" val="2659719416"/>
                    </a:ext>
                  </a:extLst>
                </a:gridCol>
                <a:gridCol w="914400">
                  <a:extLst>
                    <a:ext uri="{9D8B030D-6E8A-4147-A177-3AD203B41FA5}">
                      <a16:colId xmlns:a16="http://schemas.microsoft.com/office/drawing/2014/main" val="1117015927"/>
                    </a:ext>
                  </a:extLst>
                </a:gridCol>
                <a:gridCol w="1295400">
                  <a:extLst>
                    <a:ext uri="{9D8B030D-6E8A-4147-A177-3AD203B41FA5}">
                      <a16:colId xmlns:a16="http://schemas.microsoft.com/office/drawing/2014/main" val="3035661314"/>
                    </a:ext>
                  </a:extLst>
                </a:gridCol>
                <a:gridCol w="1112520">
                  <a:extLst>
                    <a:ext uri="{9D8B030D-6E8A-4147-A177-3AD203B41FA5}">
                      <a16:colId xmlns:a16="http://schemas.microsoft.com/office/drawing/2014/main" val="2486729835"/>
                    </a:ext>
                  </a:extLst>
                </a:gridCol>
                <a:gridCol w="2758440">
                  <a:extLst>
                    <a:ext uri="{9D8B030D-6E8A-4147-A177-3AD203B41FA5}">
                      <a16:colId xmlns:a16="http://schemas.microsoft.com/office/drawing/2014/main" val="3994607388"/>
                    </a:ext>
                  </a:extLst>
                </a:gridCol>
                <a:gridCol w="640080">
                  <a:extLst>
                    <a:ext uri="{9D8B030D-6E8A-4147-A177-3AD203B41FA5}">
                      <a16:colId xmlns:a16="http://schemas.microsoft.com/office/drawing/2014/main" val="3297068136"/>
                    </a:ext>
                  </a:extLst>
                </a:gridCol>
                <a:gridCol w="1528689">
                  <a:extLst>
                    <a:ext uri="{9D8B030D-6E8A-4147-A177-3AD203B41FA5}">
                      <a16:colId xmlns:a16="http://schemas.microsoft.com/office/drawing/2014/main" val="1951234670"/>
                    </a:ext>
                  </a:extLst>
                </a:gridCol>
                <a:gridCol w="1002323">
                  <a:extLst>
                    <a:ext uri="{9D8B030D-6E8A-4147-A177-3AD203B41FA5}">
                      <a16:colId xmlns:a16="http://schemas.microsoft.com/office/drawing/2014/main" val="3726049264"/>
                    </a:ext>
                  </a:extLst>
                </a:gridCol>
                <a:gridCol w="931985">
                  <a:extLst>
                    <a:ext uri="{9D8B030D-6E8A-4147-A177-3AD203B41FA5}">
                      <a16:colId xmlns:a16="http://schemas.microsoft.com/office/drawing/2014/main" val="3593747754"/>
                    </a:ext>
                  </a:extLst>
                </a:gridCol>
                <a:gridCol w="791308">
                  <a:extLst>
                    <a:ext uri="{9D8B030D-6E8A-4147-A177-3AD203B41FA5}">
                      <a16:colId xmlns:a16="http://schemas.microsoft.com/office/drawing/2014/main" val="2310945010"/>
                    </a:ext>
                  </a:extLst>
                </a:gridCol>
              </a:tblGrid>
              <a:tr h="68731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7164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687814">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47071">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055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OTHER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9870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37456">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r h="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Department Life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954"/>
                  </a:ext>
                </a:extLst>
              </a:tr>
            </a:tbl>
          </a:graphicData>
        </a:graphic>
      </p:graphicFrame>
      <p:sp>
        <p:nvSpPr>
          <p:cNvPr id="4" name="&quot;Not Allowed&quot; Symbol 3">
            <a:extLst>
              <a:ext uri="{FF2B5EF4-FFF2-40B4-BE49-F238E27FC236}">
                <a16:creationId xmlns:a16="http://schemas.microsoft.com/office/drawing/2014/main" id="{2F317D86-F32B-F7E0-21D7-C773C6913A6E}"/>
              </a:ext>
            </a:extLst>
          </p:cNvPr>
          <p:cNvSpPr/>
          <p:nvPr/>
        </p:nvSpPr>
        <p:spPr>
          <a:xfrm>
            <a:off x="2584382" y="3447080"/>
            <a:ext cx="689009" cy="6220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646A6E39-5B8A-11F4-0667-DB49C707F12C}"/>
              </a:ext>
            </a:extLst>
          </p:cNvPr>
          <p:cNvSpPr txBox="1"/>
          <p:nvPr/>
        </p:nvSpPr>
        <p:spPr>
          <a:xfrm>
            <a:off x="5060662" y="994366"/>
            <a:ext cx="5850947" cy="3046988"/>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dirty="0"/>
              <a:t>District and county have view only access and will not see the Add/Modify Transmittal button for online membership processing.</a:t>
            </a:r>
          </a:p>
          <a:p>
            <a:endParaRPr lang="en-US" dirty="0"/>
          </a:p>
        </p:txBody>
      </p:sp>
      <p:sp>
        <p:nvSpPr>
          <p:cNvPr id="8" name="&quot;Not Allowed&quot; Symbol 7">
            <a:extLst>
              <a:ext uri="{FF2B5EF4-FFF2-40B4-BE49-F238E27FC236}">
                <a16:creationId xmlns:a16="http://schemas.microsoft.com/office/drawing/2014/main" id="{4318AADA-E02A-55DA-E4C6-AAC8B4E3E142}"/>
              </a:ext>
            </a:extLst>
          </p:cNvPr>
          <p:cNvSpPr/>
          <p:nvPr/>
        </p:nvSpPr>
        <p:spPr>
          <a:xfrm>
            <a:off x="12167385" y="337123"/>
            <a:ext cx="689009" cy="6220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ustDataLst>
      <p:tags r:id="rId1"/>
    </p:custDataLst>
    <p:extLst>
      <p:ext uri="{BB962C8B-B14F-4D97-AF65-F5344CB8AC3E}">
        <p14:creationId xmlns:p14="http://schemas.microsoft.com/office/powerpoint/2010/main" val="5353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A5E07-394A-4CBD-0EB6-DB9287CB8F99}"/>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A0269C5F-0BA3-525B-E35C-ED516D96FC7A}"/>
              </a:ext>
            </a:extLst>
          </p:cNvPr>
          <p:cNvPicPr>
            <a:picLocks noChangeAspect="1"/>
          </p:cNvPicPr>
          <p:nvPr/>
        </p:nvPicPr>
        <p:blipFill>
          <a:blip r:embed="rId4"/>
          <a:stretch>
            <a:fillRect/>
          </a:stretch>
        </p:blipFill>
        <p:spPr>
          <a:xfrm>
            <a:off x="994980" y="0"/>
            <a:ext cx="14924474" cy="10063003"/>
          </a:xfrm>
          <a:prstGeom prst="rect">
            <a:avLst/>
          </a:prstGeom>
        </p:spPr>
      </p:pic>
      <p:sp>
        <p:nvSpPr>
          <p:cNvPr id="2" name="Rectangle 1">
            <a:extLst>
              <a:ext uri="{FF2B5EF4-FFF2-40B4-BE49-F238E27FC236}">
                <a16:creationId xmlns:a16="http://schemas.microsoft.com/office/drawing/2014/main" id="{E935C705-66BF-057C-0D89-F08697047F5A}"/>
              </a:ext>
            </a:extLst>
          </p:cNvPr>
          <p:cNvSpPr/>
          <p:nvPr/>
        </p:nvSpPr>
        <p:spPr>
          <a:xfrm>
            <a:off x="1490943" y="2754855"/>
            <a:ext cx="15692820" cy="779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4174D56-0DE0-E9B9-DBAC-A720FBEFEBAA}"/>
              </a:ext>
            </a:extLst>
          </p:cNvPr>
          <p:cNvPicPr>
            <a:picLocks noChangeAspect="1"/>
          </p:cNvPicPr>
          <p:nvPr/>
        </p:nvPicPr>
        <p:blipFill>
          <a:blip r:embed="rId5"/>
          <a:stretch>
            <a:fillRect/>
          </a:stretch>
        </p:blipFill>
        <p:spPr>
          <a:xfrm>
            <a:off x="1090779" y="2795954"/>
            <a:ext cx="358171" cy="6835732"/>
          </a:xfrm>
          <a:prstGeom prst="rect">
            <a:avLst/>
          </a:prstGeom>
        </p:spPr>
      </p:pic>
      <p:sp>
        <p:nvSpPr>
          <p:cNvPr id="9" name="Rectangle 8">
            <a:extLst>
              <a:ext uri="{FF2B5EF4-FFF2-40B4-BE49-F238E27FC236}">
                <a16:creationId xmlns:a16="http://schemas.microsoft.com/office/drawing/2014/main" id="{50CFCEAF-671B-A497-E1F7-BB7484C90609}"/>
              </a:ext>
            </a:extLst>
          </p:cNvPr>
          <p:cNvSpPr/>
          <p:nvPr/>
        </p:nvSpPr>
        <p:spPr>
          <a:xfrm>
            <a:off x="994980" y="8991600"/>
            <a:ext cx="453970" cy="640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43C3D76-4726-4E09-E7D2-8FC53BAF6BFF}"/>
              </a:ext>
            </a:extLst>
          </p:cNvPr>
          <p:cNvSpPr/>
          <p:nvPr/>
        </p:nvSpPr>
        <p:spPr>
          <a:xfrm>
            <a:off x="1090779" y="8394700"/>
            <a:ext cx="15158705" cy="149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26F4309-6757-F7DF-D259-FA6ECD8151C6}"/>
              </a:ext>
            </a:extLst>
          </p:cNvPr>
          <p:cNvSpPr txBox="1"/>
          <p:nvPr/>
        </p:nvSpPr>
        <p:spPr>
          <a:xfrm>
            <a:off x="4582886" y="490335"/>
            <a:ext cx="5932714" cy="584775"/>
          </a:xfrm>
          <a:prstGeom prst="rect">
            <a:avLst/>
          </a:prstGeom>
          <a:solidFill>
            <a:schemeClr val="bg1"/>
          </a:solidFill>
        </p:spPr>
        <p:txBody>
          <a:bodyPr wrap="square" rtlCol="0">
            <a:spAutoFit/>
          </a:bodyPr>
          <a:lstStyle/>
          <a:p>
            <a:pPr algn="l"/>
            <a:r>
              <a:rPr lang="en-US" sz="3200" b="1" dirty="0">
                <a:solidFill>
                  <a:srgbClr val="FF0000"/>
                </a:solidFill>
              </a:rPr>
              <a:t>Edit</a:t>
            </a:r>
          </a:p>
        </p:txBody>
      </p:sp>
      <p:graphicFrame>
        <p:nvGraphicFramePr>
          <p:cNvPr id="5" name="Table 4">
            <a:extLst>
              <a:ext uri="{FF2B5EF4-FFF2-40B4-BE49-F238E27FC236}">
                <a16:creationId xmlns:a16="http://schemas.microsoft.com/office/drawing/2014/main" id="{7A5B927C-E7B0-B970-DB5C-E4D32201B5CC}"/>
              </a:ext>
            </a:extLst>
          </p:cNvPr>
          <p:cNvGraphicFramePr>
            <a:graphicFrameLocks noGrp="1"/>
          </p:cNvGraphicFramePr>
          <p:nvPr/>
        </p:nvGraphicFramePr>
        <p:xfrm>
          <a:off x="1448950" y="2757195"/>
          <a:ext cx="14300042" cy="6234411"/>
        </p:xfrm>
        <a:graphic>
          <a:graphicData uri="http://schemas.openxmlformats.org/drawingml/2006/table">
            <a:tbl>
              <a:tblPr firstRow="1" bandRow="1">
                <a:tableStyleId>{D27102A9-8310-4765-A935-A1911B00CA55}</a:tableStyleId>
              </a:tblPr>
              <a:tblGrid>
                <a:gridCol w="1038896">
                  <a:extLst>
                    <a:ext uri="{9D8B030D-6E8A-4147-A177-3AD203B41FA5}">
                      <a16:colId xmlns:a16="http://schemas.microsoft.com/office/drawing/2014/main" val="1181324809"/>
                    </a:ext>
                  </a:extLst>
                </a:gridCol>
                <a:gridCol w="944880">
                  <a:extLst>
                    <a:ext uri="{9D8B030D-6E8A-4147-A177-3AD203B41FA5}">
                      <a16:colId xmlns:a16="http://schemas.microsoft.com/office/drawing/2014/main" val="265809915"/>
                    </a:ext>
                  </a:extLst>
                </a:gridCol>
                <a:gridCol w="1396015">
                  <a:extLst>
                    <a:ext uri="{9D8B030D-6E8A-4147-A177-3AD203B41FA5}">
                      <a16:colId xmlns:a16="http://schemas.microsoft.com/office/drawing/2014/main" val="2659719416"/>
                    </a:ext>
                  </a:extLst>
                </a:gridCol>
                <a:gridCol w="944880">
                  <a:extLst>
                    <a:ext uri="{9D8B030D-6E8A-4147-A177-3AD203B41FA5}">
                      <a16:colId xmlns:a16="http://schemas.microsoft.com/office/drawing/2014/main" val="1117015927"/>
                    </a:ext>
                  </a:extLst>
                </a:gridCol>
                <a:gridCol w="1264920">
                  <a:extLst>
                    <a:ext uri="{9D8B030D-6E8A-4147-A177-3AD203B41FA5}">
                      <a16:colId xmlns:a16="http://schemas.microsoft.com/office/drawing/2014/main" val="3035661314"/>
                    </a:ext>
                  </a:extLst>
                </a:gridCol>
                <a:gridCol w="1082040">
                  <a:extLst>
                    <a:ext uri="{9D8B030D-6E8A-4147-A177-3AD203B41FA5}">
                      <a16:colId xmlns:a16="http://schemas.microsoft.com/office/drawing/2014/main" val="2486729835"/>
                    </a:ext>
                  </a:extLst>
                </a:gridCol>
                <a:gridCol w="2804160">
                  <a:extLst>
                    <a:ext uri="{9D8B030D-6E8A-4147-A177-3AD203B41FA5}">
                      <a16:colId xmlns:a16="http://schemas.microsoft.com/office/drawing/2014/main" val="3994607388"/>
                    </a:ext>
                  </a:extLst>
                </a:gridCol>
                <a:gridCol w="642808">
                  <a:extLst>
                    <a:ext uri="{9D8B030D-6E8A-4147-A177-3AD203B41FA5}">
                      <a16:colId xmlns:a16="http://schemas.microsoft.com/office/drawing/2014/main" val="3297068136"/>
                    </a:ext>
                  </a:extLst>
                </a:gridCol>
                <a:gridCol w="1536512">
                  <a:extLst>
                    <a:ext uri="{9D8B030D-6E8A-4147-A177-3AD203B41FA5}">
                      <a16:colId xmlns:a16="http://schemas.microsoft.com/office/drawing/2014/main" val="1951234670"/>
                    </a:ext>
                  </a:extLst>
                </a:gridCol>
                <a:gridCol w="1005840">
                  <a:extLst>
                    <a:ext uri="{9D8B030D-6E8A-4147-A177-3AD203B41FA5}">
                      <a16:colId xmlns:a16="http://schemas.microsoft.com/office/drawing/2014/main" val="3726049264"/>
                    </a:ext>
                  </a:extLst>
                </a:gridCol>
                <a:gridCol w="844251">
                  <a:extLst>
                    <a:ext uri="{9D8B030D-6E8A-4147-A177-3AD203B41FA5}">
                      <a16:colId xmlns:a16="http://schemas.microsoft.com/office/drawing/2014/main" val="3593747754"/>
                    </a:ext>
                  </a:extLst>
                </a:gridCol>
                <a:gridCol w="794840">
                  <a:extLst>
                    <a:ext uri="{9D8B030D-6E8A-4147-A177-3AD203B41FA5}">
                      <a16:colId xmlns:a16="http://schemas.microsoft.com/office/drawing/2014/main" val="2310945010"/>
                    </a:ext>
                  </a:extLst>
                </a:gridCol>
              </a:tblGrid>
              <a:tr h="68731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7164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687814">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r h="847071">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400" b="0" i="0" u="none" strike="noStrike" dirty="0">
                          <a:effectLst/>
                          <a:latin typeface="Arial" panose="020B0604020202020204" pitchFamily="34" charset="0"/>
                        </a:rPr>
                        <a: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463407"/>
                  </a:ext>
                </a:extLst>
              </a:tr>
              <a:tr h="805543">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OTHER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12971"/>
                  </a:ext>
                </a:extLst>
              </a:tr>
              <a:tr h="69870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USMC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PERSIAN_GULF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8276"/>
                  </a:ext>
                </a:extLst>
              </a:tr>
              <a:tr h="531386">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129285"/>
                  </a:ext>
                </a:extLst>
              </a:tr>
              <a:tr h="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Department Life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00954"/>
                  </a:ext>
                </a:extLst>
              </a:tr>
              <a:tr h="825802">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638203"/>
                  </a:ext>
                </a:extLst>
              </a:tr>
            </a:tbl>
          </a:graphicData>
        </a:graphic>
      </p:graphicFrame>
      <p:sp>
        <p:nvSpPr>
          <p:cNvPr id="8" name="Rectangle 7">
            <a:extLst>
              <a:ext uri="{FF2B5EF4-FFF2-40B4-BE49-F238E27FC236}">
                <a16:creationId xmlns:a16="http://schemas.microsoft.com/office/drawing/2014/main" id="{A37EF470-51FB-5246-F5CE-4A769161FBA7}"/>
              </a:ext>
            </a:extLst>
          </p:cNvPr>
          <p:cNvSpPr/>
          <p:nvPr/>
        </p:nvSpPr>
        <p:spPr>
          <a:xfrm>
            <a:off x="882165" y="8414543"/>
            <a:ext cx="15463118" cy="2230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D1ED22EE-B184-5E64-E15B-5EDC8E38084E}"/>
              </a:ext>
            </a:extLst>
          </p:cNvPr>
          <p:cNvSpPr/>
          <p:nvPr/>
        </p:nvSpPr>
        <p:spPr>
          <a:xfrm>
            <a:off x="1406957" y="6252900"/>
            <a:ext cx="938984" cy="84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4A8F444-DA68-D793-5614-E065FF1FE185}"/>
              </a:ext>
            </a:extLst>
          </p:cNvPr>
          <p:cNvSpPr txBox="1"/>
          <p:nvPr/>
        </p:nvSpPr>
        <p:spPr>
          <a:xfrm>
            <a:off x="1414651" y="4591818"/>
            <a:ext cx="14003981" cy="1569660"/>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dirty="0"/>
              <a:t>Click member’s name to edit and review additional member details.</a:t>
            </a:r>
          </a:p>
          <a:p>
            <a:endParaRPr lang="en-US" dirty="0"/>
          </a:p>
          <a:p>
            <a:endParaRPr lang="en-US" dirty="0"/>
          </a:p>
        </p:txBody>
      </p:sp>
    </p:spTree>
    <p:custDataLst>
      <p:tags r:id="rId1"/>
    </p:custDataLst>
    <p:extLst>
      <p:ext uri="{BB962C8B-B14F-4D97-AF65-F5344CB8AC3E}">
        <p14:creationId xmlns:p14="http://schemas.microsoft.com/office/powerpoint/2010/main" val="377731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92500"/>
          </a:bodyPr>
          <a:lstStyle/>
          <a:p>
            <a:r>
              <a:rPr lang="en-US" dirty="0"/>
              <a:t>MEMBER INFORMATION</a:t>
            </a:r>
          </a:p>
        </p:txBody>
      </p:sp>
      <p:pic>
        <p:nvPicPr>
          <p:cNvPr id="10" name="Picture 9">
            <a:extLst>
              <a:ext uri="{FF2B5EF4-FFF2-40B4-BE49-F238E27FC236}">
                <a16:creationId xmlns:a16="http://schemas.microsoft.com/office/drawing/2014/main" id="{4047AD60-7864-4197-E8C5-F6ADA7147B40}"/>
              </a:ext>
            </a:extLst>
          </p:cNvPr>
          <p:cNvPicPr>
            <a:picLocks noChangeAspect="1"/>
          </p:cNvPicPr>
          <p:nvPr/>
        </p:nvPicPr>
        <p:blipFill>
          <a:blip r:embed="rId3"/>
          <a:stretch>
            <a:fillRect/>
          </a:stretch>
        </p:blipFill>
        <p:spPr>
          <a:xfrm>
            <a:off x="634739" y="1368237"/>
            <a:ext cx="3963660" cy="7556451"/>
          </a:xfrm>
          <a:prstGeom prst="rect">
            <a:avLst/>
          </a:prstGeom>
        </p:spPr>
      </p:pic>
      <p:grpSp>
        <p:nvGrpSpPr>
          <p:cNvPr id="18" name="Group 17">
            <a:extLst>
              <a:ext uri="{FF2B5EF4-FFF2-40B4-BE49-F238E27FC236}">
                <a16:creationId xmlns:a16="http://schemas.microsoft.com/office/drawing/2014/main" id="{8177E978-4FBD-B9A9-0C0E-A64426B3208C}"/>
              </a:ext>
            </a:extLst>
          </p:cNvPr>
          <p:cNvGrpSpPr/>
          <p:nvPr/>
        </p:nvGrpSpPr>
        <p:grpSpPr>
          <a:xfrm>
            <a:off x="5866363" y="226963"/>
            <a:ext cx="10879259" cy="9299674"/>
            <a:chOff x="5866363" y="226963"/>
            <a:chExt cx="10879259" cy="9299674"/>
          </a:xfrm>
        </p:grpSpPr>
        <p:pic>
          <p:nvPicPr>
            <p:cNvPr id="11" name="Picture 10">
              <a:extLst>
                <a:ext uri="{FF2B5EF4-FFF2-40B4-BE49-F238E27FC236}">
                  <a16:creationId xmlns:a16="http://schemas.microsoft.com/office/drawing/2014/main" id="{C8CAFFF7-2A8B-D161-13D8-096ECB82CCDF}"/>
                </a:ext>
              </a:extLst>
            </p:cNvPr>
            <p:cNvPicPr>
              <a:picLocks noChangeAspect="1"/>
            </p:cNvPicPr>
            <p:nvPr/>
          </p:nvPicPr>
          <p:blipFill>
            <a:blip r:embed="rId4"/>
            <a:stretch>
              <a:fillRect/>
            </a:stretch>
          </p:blipFill>
          <p:spPr>
            <a:xfrm>
              <a:off x="5866363" y="226963"/>
              <a:ext cx="10879259" cy="9299674"/>
            </a:xfrm>
            <a:prstGeom prst="rect">
              <a:avLst/>
            </a:prstGeom>
          </p:spPr>
        </p:pic>
        <p:sp>
          <p:nvSpPr>
            <p:cNvPr id="13" name="Text Box 1">
              <a:extLst>
                <a:ext uri="{FF2B5EF4-FFF2-40B4-BE49-F238E27FC236}">
                  <a16:creationId xmlns:a16="http://schemas.microsoft.com/office/drawing/2014/main" id="{DE9A79F9-0886-CB1F-B812-A63B5A963953}"/>
                </a:ext>
              </a:extLst>
            </p:cNvPr>
            <p:cNvSpPr txBox="1"/>
            <p:nvPr/>
          </p:nvSpPr>
          <p:spPr>
            <a:xfrm>
              <a:off x="14928464" y="3441932"/>
              <a:ext cx="1708157" cy="37944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sp>
          <p:nvSpPr>
            <p:cNvPr id="14" name="Text Box 1">
              <a:extLst>
                <a:ext uri="{FF2B5EF4-FFF2-40B4-BE49-F238E27FC236}">
                  <a16:creationId xmlns:a16="http://schemas.microsoft.com/office/drawing/2014/main" id="{A2551928-4A4C-3068-00D4-007D567DEF4B}"/>
                </a:ext>
              </a:extLst>
            </p:cNvPr>
            <p:cNvSpPr txBox="1"/>
            <p:nvPr/>
          </p:nvSpPr>
          <p:spPr>
            <a:xfrm>
              <a:off x="5980385" y="1465145"/>
              <a:ext cx="6889454" cy="418348"/>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p>
          </p:txBody>
        </p:sp>
      </p:grpSp>
      <p:sp>
        <p:nvSpPr>
          <p:cNvPr id="19" name="TextBox 18">
            <a:extLst>
              <a:ext uri="{FF2B5EF4-FFF2-40B4-BE49-F238E27FC236}">
                <a16:creationId xmlns:a16="http://schemas.microsoft.com/office/drawing/2014/main" id="{FAA1529E-9C17-3067-36B4-2FF8AD2F7E8A}"/>
              </a:ext>
            </a:extLst>
          </p:cNvPr>
          <p:cNvSpPr txBox="1"/>
          <p:nvPr/>
        </p:nvSpPr>
        <p:spPr>
          <a:xfrm>
            <a:off x="6266403" y="2322255"/>
            <a:ext cx="7022480" cy="2554545"/>
          </a:xfrm>
          <a:prstGeom prst="rect">
            <a:avLst/>
          </a:prstGeom>
          <a:solidFill>
            <a:schemeClr val="tx2">
              <a:lumMod val="60000"/>
              <a:lumOff val="40000"/>
            </a:schemeClr>
          </a:solidFill>
          <a:ln w="38100">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dirty="0"/>
              <a:t>LGN and SAL details display.</a:t>
            </a:r>
          </a:p>
          <a:p>
            <a:endParaRPr lang="en-US" dirty="0"/>
          </a:p>
          <a:p>
            <a:r>
              <a:rPr lang="en-US" dirty="0"/>
              <a:t>Both memberships should have the same ID#.</a:t>
            </a:r>
          </a:p>
          <a:p>
            <a:endParaRPr lang="en-US" dirty="0"/>
          </a:p>
        </p:txBody>
      </p:sp>
      <p:pic>
        <p:nvPicPr>
          <p:cNvPr id="4" name="Picture 3">
            <a:extLst>
              <a:ext uri="{FF2B5EF4-FFF2-40B4-BE49-F238E27FC236}">
                <a16:creationId xmlns:a16="http://schemas.microsoft.com/office/drawing/2014/main" id="{53D80170-8F3D-7EA5-32D9-C0B53C722F06}"/>
              </a:ext>
            </a:extLst>
          </p:cNvPr>
          <p:cNvPicPr>
            <a:picLocks noChangeAspect="1"/>
          </p:cNvPicPr>
          <p:nvPr/>
        </p:nvPicPr>
        <p:blipFill>
          <a:blip r:embed="rId5"/>
          <a:stretch>
            <a:fillRect/>
          </a:stretch>
        </p:blipFill>
        <p:spPr>
          <a:xfrm>
            <a:off x="13428467" y="5135785"/>
            <a:ext cx="3277057" cy="3848637"/>
          </a:xfrm>
          <a:prstGeom prst="rect">
            <a:avLst/>
          </a:prstGeom>
        </p:spPr>
      </p:pic>
      <p:sp>
        <p:nvSpPr>
          <p:cNvPr id="2" name="Rectangle: Rounded Corners 1">
            <a:extLst>
              <a:ext uri="{FF2B5EF4-FFF2-40B4-BE49-F238E27FC236}">
                <a16:creationId xmlns:a16="http://schemas.microsoft.com/office/drawing/2014/main" id="{661F5FE3-077A-0079-9CBB-380C25D6EBB8}"/>
              </a:ext>
            </a:extLst>
          </p:cNvPr>
          <p:cNvSpPr/>
          <p:nvPr/>
        </p:nvSpPr>
        <p:spPr>
          <a:xfrm>
            <a:off x="13318435" y="769177"/>
            <a:ext cx="3540815" cy="8467587"/>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1F8A18F-B4D4-AE21-D070-31D21B8A7106}"/>
              </a:ext>
            </a:extLst>
          </p:cNvPr>
          <p:cNvGrpSpPr/>
          <p:nvPr/>
        </p:nvGrpSpPr>
        <p:grpSpPr>
          <a:xfrm>
            <a:off x="8029995" y="8485316"/>
            <a:ext cx="1390303" cy="673863"/>
            <a:chOff x="8029995" y="8485316"/>
            <a:chExt cx="1390303" cy="673863"/>
          </a:xfrm>
        </p:grpSpPr>
        <p:pic>
          <p:nvPicPr>
            <p:cNvPr id="5" name="Picture 4">
              <a:extLst>
                <a:ext uri="{FF2B5EF4-FFF2-40B4-BE49-F238E27FC236}">
                  <a16:creationId xmlns:a16="http://schemas.microsoft.com/office/drawing/2014/main" id="{A78D753C-EBB1-2C87-4337-8B892829EB35}"/>
                </a:ext>
              </a:extLst>
            </p:cNvPr>
            <p:cNvPicPr>
              <a:picLocks noChangeAspect="1"/>
            </p:cNvPicPr>
            <p:nvPr/>
          </p:nvPicPr>
          <p:blipFill>
            <a:blip r:embed="rId6"/>
            <a:stretch>
              <a:fillRect/>
            </a:stretch>
          </p:blipFill>
          <p:spPr>
            <a:xfrm>
              <a:off x="8029995" y="8488561"/>
              <a:ext cx="1280271" cy="670618"/>
            </a:xfrm>
            <a:prstGeom prst="rect">
              <a:avLst/>
            </a:prstGeom>
          </p:spPr>
        </p:pic>
        <p:sp>
          <p:nvSpPr>
            <p:cNvPr id="7" name="TextBox 6">
              <a:extLst>
                <a:ext uri="{FF2B5EF4-FFF2-40B4-BE49-F238E27FC236}">
                  <a16:creationId xmlns:a16="http://schemas.microsoft.com/office/drawing/2014/main" id="{83093BC5-0616-C388-785B-1E193E7F8A93}"/>
                </a:ext>
              </a:extLst>
            </p:cNvPr>
            <p:cNvSpPr txBox="1"/>
            <p:nvPr/>
          </p:nvSpPr>
          <p:spPr>
            <a:xfrm>
              <a:off x="8722202" y="8485316"/>
              <a:ext cx="698096" cy="276999"/>
            </a:xfrm>
            <a:prstGeom prst="rect">
              <a:avLst/>
            </a:prstGeom>
            <a:solidFill>
              <a:schemeClr val="bg1"/>
            </a:solidFill>
          </p:spPr>
          <p:txBody>
            <a:bodyPr wrap="square" rtlCol="0">
              <a:spAutoFit/>
            </a:bodyPr>
            <a:lstStyle/>
            <a:p>
              <a:r>
                <a:rPr lang="en-US" sz="1200" dirty="0"/>
                <a:t>4</a:t>
              </a:r>
            </a:p>
          </p:txBody>
        </p:sp>
      </p:grpSp>
    </p:spTree>
    <p:extLst>
      <p:ext uri="{BB962C8B-B14F-4D97-AF65-F5344CB8AC3E}">
        <p14:creationId xmlns:p14="http://schemas.microsoft.com/office/powerpoint/2010/main" val="56659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9801BE-8BF7-2B75-D8DB-99BE494CCC1C}"/>
              </a:ext>
            </a:extLst>
          </p:cNvPr>
          <p:cNvGrpSpPr/>
          <p:nvPr/>
        </p:nvGrpSpPr>
        <p:grpSpPr>
          <a:xfrm>
            <a:off x="5110989" y="226963"/>
            <a:ext cx="10879259" cy="9299674"/>
            <a:chOff x="5866363" y="226963"/>
            <a:chExt cx="10879259" cy="9299674"/>
          </a:xfrm>
        </p:grpSpPr>
        <p:pic>
          <p:nvPicPr>
            <p:cNvPr id="9" name="Picture 8">
              <a:extLst>
                <a:ext uri="{FF2B5EF4-FFF2-40B4-BE49-F238E27FC236}">
                  <a16:creationId xmlns:a16="http://schemas.microsoft.com/office/drawing/2014/main" id="{E9C105B3-2B90-07AA-9489-6353840DF66B}"/>
                </a:ext>
              </a:extLst>
            </p:cNvPr>
            <p:cNvPicPr>
              <a:picLocks noChangeAspect="1"/>
            </p:cNvPicPr>
            <p:nvPr/>
          </p:nvPicPr>
          <p:blipFill>
            <a:blip r:embed="rId3"/>
            <a:stretch>
              <a:fillRect/>
            </a:stretch>
          </p:blipFill>
          <p:spPr>
            <a:xfrm>
              <a:off x="5866363" y="226963"/>
              <a:ext cx="10879259" cy="9299674"/>
            </a:xfrm>
            <a:prstGeom prst="rect">
              <a:avLst/>
            </a:prstGeom>
          </p:spPr>
        </p:pic>
        <p:sp>
          <p:nvSpPr>
            <p:cNvPr id="20" name="Text Box 1">
              <a:extLst>
                <a:ext uri="{FF2B5EF4-FFF2-40B4-BE49-F238E27FC236}">
                  <a16:creationId xmlns:a16="http://schemas.microsoft.com/office/drawing/2014/main" id="{19529BA9-AB2D-6408-A132-F1AF66A48358}"/>
                </a:ext>
              </a:extLst>
            </p:cNvPr>
            <p:cNvSpPr txBox="1"/>
            <p:nvPr/>
          </p:nvSpPr>
          <p:spPr>
            <a:xfrm>
              <a:off x="14928464" y="3441932"/>
              <a:ext cx="1708157" cy="37944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sp>
          <p:nvSpPr>
            <p:cNvPr id="21" name="Text Box 1">
              <a:extLst>
                <a:ext uri="{FF2B5EF4-FFF2-40B4-BE49-F238E27FC236}">
                  <a16:creationId xmlns:a16="http://schemas.microsoft.com/office/drawing/2014/main" id="{1C8190B0-40CA-DB3F-8565-C211B6ABD2B1}"/>
                </a:ext>
              </a:extLst>
            </p:cNvPr>
            <p:cNvSpPr txBox="1"/>
            <p:nvPr/>
          </p:nvSpPr>
          <p:spPr>
            <a:xfrm>
              <a:off x="5980385" y="1465145"/>
              <a:ext cx="6889454" cy="418348"/>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p>
          </p:txBody>
        </p:sp>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92500"/>
          </a:bodyPr>
          <a:lstStyle/>
          <a:p>
            <a:r>
              <a:rPr lang="en-US" dirty="0"/>
              <a:t>C0NTACT INFORMATION</a:t>
            </a:r>
          </a:p>
        </p:txBody>
      </p:sp>
      <p:pic>
        <p:nvPicPr>
          <p:cNvPr id="10" name="Picture 9">
            <a:extLst>
              <a:ext uri="{FF2B5EF4-FFF2-40B4-BE49-F238E27FC236}">
                <a16:creationId xmlns:a16="http://schemas.microsoft.com/office/drawing/2014/main" id="{4047AD60-7864-4197-E8C5-F6ADA7147B40}"/>
              </a:ext>
            </a:extLst>
          </p:cNvPr>
          <p:cNvPicPr>
            <a:picLocks noChangeAspect="1"/>
          </p:cNvPicPr>
          <p:nvPr/>
        </p:nvPicPr>
        <p:blipFill>
          <a:blip r:embed="rId4"/>
          <a:stretch>
            <a:fillRect/>
          </a:stretch>
        </p:blipFill>
        <p:spPr>
          <a:xfrm>
            <a:off x="568479" y="1368237"/>
            <a:ext cx="3963660" cy="7556451"/>
          </a:xfrm>
          <a:prstGeom prst="rect">
            <a:avLst/>
          </a:prstGeom>
        </p:spPr>
      </p:pic>
      <p:pic>
        <p:nvPicPr>
          <p:cNvPr id="2" name="Picture 1">
            <a:extLst>
              <a:ext uri="{FF2B5EF4-FFF2-40B4-BE49-F238E27FC236}">
                <a16:creationId xmlns:a16="http://schemas.microsoft.com/office/drawing/2014/main" id="{77BE05B2-0784-E860-03B2-F299724692E2}"/>
              </a:ext>
            </a:extLst>
          </p:cNvPr>
          <p:cNvPicPr>
            <a:picLocks noChangeAspect="1"/>
          </p:cNvPicPr>
          <p:nvPr/>
        </p:nvPicPr>
        <p:blipFill>
          <a:blip r:embed="rId5"/>
          <a:stretch>
            <a:fillRect/>
          </a:stretch>
        </p:blipFill>
        <p:spPr>
          <a:xfrm>
            <a:off x="12620084" y="5135785"/>
            <a:ext cx="3277057" cy="3848637"/>
          </a:xfrm>
          <a:prstGeom prst="rect">
            <a:avLst/>
          </a:prstGeom>
        </p:spPr>
      </p:pic>
      <p:sp>
        <p:nvSpPr>
          <p:cNvPr id="19" name="Rectangle: Rounded Corners 18">
            <a:extLst>
              <a:ext uri="{FF2B5EF4-FFF2-40B4-BE49-F238E27FC236}">
                <a16:creationId xmlns:a16="http://schemas.microsoft.com/office/drawing/2014/main" id="{75A11760-6A68-A9F6-84E3-D6B1F7CAE5EC}"/>
              </a:ext>
            </a:extLst>
          </p:cNvPr>
          <p:cNvSpPr/>
          <p:nvPr/>
        </p:nvSpPr>
        <p:spPr>
          <a:xfrm>
            <a:off x="12045920" y="3963312"/>
            <a:ext cx="653679" cy="1735123"/>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6277623-8BAA-6E97-2923-DAE8A0F017CD}"/>
              </a:ext>
            </a:extLst>
          </p:cNvPr>
          <p:cNvSpPr/>
          <p:nvPr/>
        </p:nvSpPr>
        <p:spPr>
          <a:xfrm>
            <a:off x="-172278" y="0"/>
            <a:ext cx="5958854" cy="1437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40F0F9-EAB7-76C5-76B5-AC2BC8EC473C}"/>
              </a:ext>
            </a:extLst>
          </p:cNvPr>
          <p:cNvSpPr txBox="1"/>
          <p:nvPr/>
        </p:nvSpPr>
        <p:spPr>
          <a:xfrm>
            <a:off x="-13253" y="0"/>
            <a:ext cx="17340263" cy="584775"/>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Address and Contact Information (phone/email)</a:t>
            </a:r>
          </a:p>
        </p:txBody>
      </p:sp>
      <p:pic>
        <p:nvPicPr>
          <p:cNvPr id="16" name="Picture 15">
            <a:extLst>
              <a:ext uri="{FF2B5EF4-FFF2-40B4-BE49-F238E27FC236}">
                <a16:creationId xmlns:a16="http://schemas.microsoft.com/office/drawing/2014/main" id="{490901FC-1088-189F-82CC-4AEBECFD1A47}"/>
              </a:ext>
            </a:extLst>
          </p:cNvPr>
          <p:cNvPicPr>
            <a:picLocks noChangeAspect="1"/>
          </p:cNvPicPr>
          <p:nvPr/>
        </p:nvPicPr>
        <p:blipFill>
          <a:blip r:embed="rId6"/>
          <a:stretch>
            <a:fillRect/>
          </a:stretch>
        </p:blipFill>
        <p:spPr>
          <a:xfrm>
            <a:off x="6603047" y="2599321"/>
            <a:ext cx="5161594" cy="4249582"/>
          </a:xfrm>
          <a:prstGeom prst="rect">
            <a:avLst/>
          </a:prstGeom>
          <a:effectLst>
            <a:glow rad="228600">
              <a:schemeClr val="accent5">
                <a:satMod val="175000"/>
                <a:alpha val="40000"/>
              </a:schemeClr>
            </a:glow>
          </a:effectLst>
        </p:spPr>
      </p:pic>
      <p:grpSp>
        <p:nvGrpSpPr>
          <p:cNvPr id="3" name="Group 2">
            <a:extLst>
              <a:ext uri="{FF2B5EF4-FFF2-40B4-BE49-F238E27FC236}">
                <a16:creationId xmlns:a16="http://schemas.microsoft.com/office/drawing/2014/main" id="{59DEF7E5-D95A-9662-F457-26039DB9D63C}"/>
              </a:ext>
            </a:extLst>
          </p:cNvPr>
          <p:cNvGrpSpPr/>
          <p:nvPr/>
        </p:nvGrpSpPr>
        <p:grpSpPr>
          <a:xfrm>
            <a:off x="7266575" y="8485315"/>
            <a:ext cx="1390303" cy="673863"/>
            <a:chOff x="8029995" y="8485316"/>
            <a:chExt cx="1390303" cy="673863"/>
          </a:xfrm>
        </p:grpSpPr>
        <p:pic>
          <p:nvPicPr>
            <p:cNvPr id="4" name="Picture 3">
              <a:extLst>
                <a:ext uri="{FF2B5EF4-FFF2-40B4-BE49-F238E27FC236}">
                  <a16:creationId xmlns:a16="http://schemas.microsoft.com/office/drawing/2014/main" id="{BF259DA6-287E-91C5-026A-37F237423B59}"/>
                </a:ext>
              </a:extLst>
            </p:cNvPr>
            <p:cNvPicPr>
              <a:picLocks noChangeAspect="1"/>
            </p:cNvPicPr>
            <p:nvPr/>
          </p:nvPicPr>
          <p:blipFill>
            <a:blip r:embed="rId7"/>
            <a:stretch>
              <a:fillRect/>
            </a:stretch>
          </p:blipFill>
          <p:spPr>
            <a:xfrm>
              <a:off x="8029995" y="8488561"/>
              <a:ext cx="1280271" cy="670618"/>
            </a:xfrm>
            <a:prstGeom prst="rect">
              <a:avLst/>
            </a:prstGeom>
          </p:spPr>
        </p:pic>
        <p:sp>
          <p:nvSpPr>
            <p:cNvPr id="5" name="TextBox 4">
              <a:extLst>
                <a:ext uri="{FF2B5EF4-FFF2-40B4-BE49-F238E27FC236}">
                  <a16:creationId xmlns:a16="http://schemas.microsoft.com/office/drawing/2014/main" id="{7A9BB687-9F8B-CBB3-6C6B-6579F9F0B835}"/>
                </a:ext>
              </a:extLst>
            </p:cNvPr>
            <p:cNvSpPr txBox="1"/>
            <p:nvPr/>
          </p:nvSpPr>
          <p:spPr>
            <a:xfrm>
              <a:off x="8722202" y="8485316"/>
              <a:ext cx="698096" cy="276999"/>
            </a:xfrm>
            <a:prstGeom prst="rect">
              <a:avLst/>
            </a:prstGeom>
            <a:solidFill>
              <a:schemeClr val="bg1"/>
            </a:solidFill>
          </p:spPr>
          <p:txBody>
            <a:bodyPr wrap="square" rtlCol="0">
              <a:spAutoFit/>
            </a:bodyPr>
            <a:lstStyle/>
            <a:p>
              <a:r>
                <a:rPr lang="en-US" sz="1200" dirty="0"/>
                <a:t>4</a:t>
              </a:r>
            </a:p>
          </p:txBody>
        </p:sp>
      </p:grpSp>
    </p:spTree>
    <p:extLst>
      <p:ext uri="{BB962C8B-B14F-4D97-AF65-F5344CB8AC3E}">
        <p14:creationId xmlns:p14="http://schemas.microsoft.com/office/powerpoint/2010/main" val="283254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EA559-8C53-43AB-509F-357E0778A76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3C5A9D6-A3FE-181F-3F00-168EC59C0BCD}"/>
              </a:ext>
            </a:extLst>
          </p:cNvPr>
          <p:cNvSpPr/>
          <p:nvPr/>
        </p:nvSpPr>
        <p:spPr>
          <a:xfrm>
            <a:off x="7281863" y="535332"/>
            <a:ext cx="10058400" cy="9218268"/>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EB7D43DB-F546-763D-9A45-08B7DABC06D0}"/>
              </a:ext>
            </a:extLst>
          </p:cNvPr>
          <p:cNvSpPr>
            <a:spLocks noGrp="1"/>
          </p:cNvSpPr>
          <p:nvPr>
            <p:ph type="body" sz="quarter" idx="10"/>
          </p:nvPr>
        </p:nvSpPr>
        <p:spPr/>
        <p:txBody>
          <a:bodyPr>
            <a:normAutofit fontScale="92500"/>
          </a:bodyPr>
          <a:lstStyle/>
          <a:p>
            <a:r>
              <a:rPr lang="en-US" dirty="0"/>
              <a:t>C0NTACT INFORMATION</a:t>
            </a:r>
          </a:p>
        </p:txBody>
      </p:sp>
      <p:sp>
        <p:nvSpPr>
          <p:cNvPr id="8" name="Rectangle 7">
            <a:extLst>
              <a:ext uri="{FF2B5EF4-FFF2-40B4-BE49-F238E27FC236}">
                <a16:creationId xmlns:a16="http://schemas.microsoft.com/office/drawing/2014/main" id="{68B2F0E6-D618-273A-960B-215DB872963F}"/>
              </a:ext>
            </a:extLst>
          </p:cNvPr>
          <p:cNvSpPr/>
          <p:nvPr/>
        </p:nvSpPr>
        <p:spPr>
          <a:xfrm>
            <a:off x="-172278" y="0"/>
            <a:ext cx="5958854" cy="1437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EB8F71F-5F0F-E620-24B6-EB77856C7676}"/>
              </a:ext>
            </a:extLst>
          </p:cNvPr>
          <p:cNvSpPr txBox="1"/>
          <p:nvPr/>
        </p:nvSpPr>
        <p:spPr>
          <a:xfrm>
            <a:off x="-13253" y="0"/>
            <a:ext cx="17340263" cy="584775"/>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PRIMARY Address and Contact Information (phone/email)</a:t>
            </a:r>
          </a:p>
        </p:txBody>
      </p:sp>
      <p:grpSp>
        <p:nvGrpSpPr>
          <p:cNvPr id="16" name="Group 15">
            <a:extLst>
              <a:ext uri="{FF2B5EF4-FFF2-40B4-BE49-F238E27FC236}">
                <a16:creationId xmlns:a16="http://schemas.microsoft.com/office/drawing/2014/main" id="{AF4B7239-DA92-E886-531C-94B513E4729E}"/>
              </a:ext>
            </a:extLst>
          </p:cNvPr>
          <p:cNvGrpSpPr/>
          <p:nvPr/>
        </p:nvGrpSpPr>
        <p:grpSpPr>
          <a:xfrm>
            <a:off x="676873" y="979027"/>
            <a:ext cx="5280174" cy="3299644"/>
            <a:chOff x="481013" y="3827018"/>
            <a:chExt cx="2764347" cy="1667108"/>
          </a:xfrm>
        </p:grpSpPr>
        <p:pic>
          <p:nvPicPr>
            <p:cNvPr id="13" name="Picture 12">
              <a:extLst>
                <a:ext uri="{FF2B5EF4-FFF2-40B4-BE49-F238E27FC236}">
                  <a16:creationId xmlns:a16="http://schemas.microsoft.com/office/drawing/2014/main" id="{4DA0B944-9C88-CBA8-188D-6B9EEE62E534}"/>
                </a:ext>
              </a:extLst>
            </p:cNvPr>
            <p:cNvPicPr>
              <a:picLocks noChangeAspect="1"/>
            </p:cNvPicPr>
            <p:nvPr/>
          </p:nvPicPr>
          <p:blipFill>
            <a:blip r:embed="rId3"/>
            <a:stretch>
              <a:fillRect/>
            </a:stretch>
          </p:blipFill>
          <p:spPr>
            <a:xfrm>
              <a:off x="481013" y="3827018"/>
              <a:ext cx="2343477" cy="1667108"/>
            </a:xfrm>
            <a:prstGeom prst="rect">
              <a:avLst/>
            </a:prstGeom>
          </p:spPr>
        </p:pic>
        <p:pic>
          <p:nvPicPr>
            <p:cNvPr id="15" name="Picture 14">
              <a:extLst>
                <a:ext uri="{FF2B5EF4-FFF2-40B4-BE49-F238E27FC236}">
                  <a16:creationId xmlns:a16="http://schemas.microsoft.com/office/drawing/2014/main" id="{91636449-B467-8571-EC66-CAC2E92985BF}"/>
                </a:ext>
              </a:extLst>
            </p:cNvPr>
            <p:cNvPicPr>
              <a:picLocks noChangeAspect="1"/>
            </p:cNvPicPr>
            <p:nvPr/>
          </p:nvPicPr>
          <p:blipFill>
            <a:blip r:embed="rId4"/>
            <a:stretch>
              <a:fillRect/>
            </a:stretch>
          </p:blipFill>
          <p:spPr>
            <a:xfrm>
              <a:off x="2807149" y="4184255"/>
              <a:ext cx="438211" cy="952633"/>
            </a:xfrm>
            <a:prstGeom prst="rect">
              <a:avLst/>
            </a:prstGeom>
          </p:spPr>
        </p:pic>
      </p:grpSp>
      <p:sp>
        <p:nvSpPr>
          <p:cNvPr id="17" name="Rectangle: Rounded Corners 16">
            <a:extLst>
              <a:ext uri="{FF2B5EF4-FFF2-40B4-BE49-F238E27FC236}">
                <a16:creationId xmlns:a16="http://schemas.microsoft.com/office/drawing/2014/main" id="{4123C917-CA07-AA71-9056-AA4DD0FCDAA0}"/>
              </a:ext>
            </a:extLst>
          </p:cNvPr>
          <p:cNvSpPr/>
          <p:nvPr/>
        </p:nvSpPr>
        <p:spPr>
          <a:xfrm>
            <a:off x="5303368" y="1686093"/>
            <a:ext cx="653679" cy="39425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F4B6BFE0-2D53-4986-91DD-D0FAC5F1AE2E}"/>
              </a:ext>
            </a:extLst>
          </p:cNvPr>
          <p:cNvSpPr/>
          <p:nvPr/>
        </p:nvSpPr>
        <p:spPr>
          <a:xfrm>
            <a:off x="5283490" y="3163711"/>
            <a:ext cx="653679" cy="394252"/>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8BC4EB07-2EA9-A8A7-7623-91190FC122D9}"/>
              </a:ext>
            </a:extLst>
          </p:cNvPr>
          <p:cNvGrpSpPr/>
          <p:nvPr/>
        </p:nvGrpSpPr>
        <p:grpSpPr>
          <a:xfrm>
            <a:off x="9128690" y="876452"/>
            <a:ext cx="6364745" cy="8536027"/>
            <a:chOff x="9128690" y="876452"/>
            <a:chExt cx="6364745" cy="8536027"/>
          </a:xfrm>
        </p:grpSpPr>
        <p:pic>
          <p:nvPicPr>
            <p:cNvPr id="11" name="Picture 10">
              <a:extLst>
                <a:ext uri="{FF2B5EF4-FFF2-40B4-BE49-F238E27FC236}">
                  <a16:creationId xmlns:a16="http://schemas.microsoft.com/office/drawing/2014/main" id="{1EF43EB6-15B8-6902-0D2E-E9BD7AD57864}"/>
                </a:ext>
              </a:extLst>
            </p:cNvPr>
            <p:cNvPicPr>
              <a:picLocks noChangeAspect="1"/>
            </p:cNvPicPr>
            <p:nvPr/>
          </p:nvPicPr>
          <p:blipFill>
            <a:blip r:embed="rId5"/>
            <a:stretch>
              <a:fillRect/>
            </a:stretch>
          </p:blipFill>
          <p:spPr>
            <a:xfrm>
              <a:off x="9128690" y="876452"/>
              <a:ext cx="6364745" cy="8536027"/>
            </a:xfrm>
            <a:prstGeom prst="rect">
              <a:avLst/>
            </a:prstGeom>
            <a:ln>
              <a:solidFill>
                <a:schemeClr val="tx1"/>
              </a:solidFill>
            </a:ln>
          </p:spPr>
        </p:pic>
        <p:sp>
          <p:nvSpPr>
            <p:cNvPr id="23" name="&quot;Not Allowed&quot; Symbol 22">
              <a:extLst>
                <a:ext uri="{FF2B5EF4-FFF2-40B4-BE49-F238E27FC236}">
                  <a16:creationId xmlns:a16="http://schemas.microsoft.com/office/drawing/2014/main" id="{7E0FEECD-A329-FECF-417A-BA90B7F99442}"/>
                </a:ext>
              </a:extLst>
            </p:cNvPr>
            <p:cNvSpPr/>
            <p:nvPr/>
          </p:nvSpPr>
          <p:spPr>
            <a:xfrm>
              <a:off x="10052104" y="3487103"/>
              <a:ext cx="465884" cy="395784"/>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9324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1000"/>
                                        <p:tgtEl>
                                          <p:spTgt spid="22"/>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8E8BC9B-B04C-6C33-9BC4-140C7F86AA60}"/>
              </a:ext>
            </a:extLst>
          </p:cNvPr>
          <p:cNvSpPr/>
          <p:nvPr/>
        </p:nvSpPr>
        <p:spPr>
          <a:xfrm>
            <a:off x="-161364" y="0"/>
            <a:ext cx="6167718" cy="1637071"/>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44BF79-6285-036C-4B23-FE5FAFDEA014}"/>
              </a:ext>
            </a:extLst>
          </p:cNvPr>
          <p:cNvSpPr/>
          <p:nvPr/>
        </p:nvSpPr>
        <p:spPr>
          <a:xfrm>
            <a:off x="14314044" y="9144000"/>
            <a:ext cx="1933028" cy="348857"/>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9F23B02-F2CD-3A8D-B32A-06C63F9B6C68}"/>
              </a:ext>
            </a:extLst>
          </p:cNvPr>
          <p:cNvGrpSpPr/>
          <p:nvPr/>
        </p:nvGrpSpPr>
        <p:grpSpPr>
          <a:xfrm>
            <a:off x="2229620" y="-2087369"/>
            <a:ext cx="12084424" cy="11405797"/>
            <a:chOff x="6181800" y="-387016"/>
            <a:chExt cx="10381910" cy="9746364"/>
          </a:xfrm>
        </p:grpSpPr>
        <p:grpSp>
          <p:nvGrpSpPr>
            <p:cNvPr id="5" name="Group 4">
              <a:extLst>
                <a:ext uri="{FF2B5EF4-FFF2-40B4-BE49-F238E27FC236}">
                  <a16:creationId xmlns:a16="http://schemas.microsoft.com/office/drawing/2014/main" id="{A077105D-6636-4184-6D78-DC67981051A5}"/>
                </a:ext>
              </a:extLst>
            </p:cNvPr>
            <p:cNvGrpSpPr/>
            <p:nvPr/>
          </p:nvGrpSpPr>
          <p:grpSpPr>
            <a:xfrm>
              <a:off x="6181800" y="-387016"/>
              <a:ext cx="10381910" cy="9746364"/>
              <a:chOff x="6236593" y="-214471"/>
              <a:chExt cx="10381910" cy="9746364"/>
            </a:xfrm>
          </p:grpSpPr>
          <p:grpSp>
            <p:nvGrpSpPr>
              <p:cNvPr id="7" name="Group 6">
                <a:extLst>
                  <a:ext uri="{FF2B5EF4-FFF2-40B4-BE49-F238E27FC236}">
                    <a16:creationId xmlns:a16="http://schemas.microsoft.com/office/drawing/2014/main" id="{FD8DD4FB-0900-F801-6A04-F17051A63CBE}"/>
                  </a:ext>
                </a:extLst>
              </p:cNvPr>
              <p:cNvGrpSpPr/>
              <p:nvPr/>
            </p:nvGrpSpPr>
            <p:grpSpPr>
              <a:xfrm>
                <a:off x="6241538" y="221706"/>
                <a:ext cx="10163060" cy="9310187"/>
                <a:chOff x="6990735" y="202523"/>
                <a:chExt cx="10163060" cy="9310187"/>
              </a:xfrm>
            </p:grpSpPr>
            <p:grpSp>
              <p:nvGrpSpPr>
                <p:cNvPr id="25" name="Group 24">
                  <a:extLst>
                    <a:ext uri="{FF2B5EF4-FFF2-40B4-BE49-F238E27FC236}">
                      <a16:creationId xmlns:a16="http://schemas.microsoft.com/office/drawing/2014/main" id="{A4105287-306C-932C-4280-CDF12AF3B724}"/>
                    </a:ext>
                  </a:extLst>
                </p:cNvPr>
                <p:cNvGrpSpPr/>
                <p:nvPr/>
              </p:nvGrpSpPr>
              <p:grpSpPr>
                <a:xfrm>
                  <a:off x="6990735" y="202523"/>
                  <a:ext cx="10163060" cy="9310187"/>
                  <a:chOff x="6990735" y="202523"/>
                  <a:chExt cx="10163060" cy="9310187"/>
                </a:xfrm>
              </p:grpSpPr>
              <p:grpSp>
                <p:nvGrpSpPr>
                  <p:cNvPr id="30" name="Group 29">
                    <a:extLst>
                      <a:ext uri="{FF2B5EF4-FFF2-40B4-BE49-F238E27FC236}">
                        <a16:creationId xmlns:a16="http://schemas.microsoft.com/office/drawing/2014/main" id="{752B5666-852E-27D8-ED3D-FB185121E189}"/>
                      </a:ext>
                    </a:extLst>
                  </p:cNvPr>
                  <p:cNvGrpSpPr/>
                  <p:nvPr/>
                </p:nvGrpSpPr>
                <p:grpSpPr>
                  <a:xfrm>
                    <a:off x="6990735" y="202523"/>
                    <a:ext cx="10163060" cy="9310187"/>
                    <a:chOff x="6990735" y="202523"/>
                    <a:chExt cx="10163060" cy="9310187"/>
                  </a:xfrm>
                </p:grpSpPr>
                <p:grpSp>
                  <p:nvGrpSpPr>
                    <p:cNvPr id="33" name="Group 32">
                      <a:extLst>
                        <a:ext uri="{FF2B5EF4-FFF2-40B4-BE49-F238E27FC236}">
                          <a16:creationId xmlns:a16="http://schemas.microsoft.com/office/drawing/2014/main" id="{22158E54-990D-8591-1CB2-309C8789F836}"/>
                        </a:ext>
                      </a:extLst>
                    </p:cNvPr>
                    <p:cNvGrpSpPr/>
                    <p:nvPr/>
                  </p:nvGrpSpPr>
                  <p:grpSpPr>
                    <a:xfrm>
                      <a:off x="6990735" y="202523"/>
                      <a:ext cx="10128377" cy="9310187"/>
                      <a:chOff x="7342961" y="202523"/>
                      <a:chExt cx="9776151" cy="8941477"/>
                    </a:xfrm>
                  </p:grpSpPr>
                  <p:pic>
                    <p:nvPicPr>
                      <p:cNvPr id="35" name="Picture 34">
                        <a:extLst>
                          <a:ext uri="{FF2B5EF4-FFF2-40B4-BE49-F238E27FC236}">
                            <a16:creationId xmlns:a16="http://schemas.microsoft.com/office/drawing/2014/main" id="{B6408F6C-D1EF-2DE6-FC35-1B4B54B54DAC}"/>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36" name="Picture 35">
                        <a:extLst>
                          <a:ext uri="{FF2B5EF4-FFF2-40B4-BE49-F238E27FC236}">
                            <a16:creationId xmlns:a16="http://schemas.microsoft.com/office/drawing/2014/main" id="{45496125-B64C-4B3C-055C-AE5BD5FCFA42}"/>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37" name="Picture 36">
                        <a:extLst>
                          <a:ext uri="{FF2B5EF4-FFF2-40B4-BE49-F238E27FC236}">
                            <a16:creationId xmlns:a16="http://schemas.microsoft.com/office/drawing/2014/main" id="{CA0F55C7-EDDD-E1F2-3F90-5010F754E631}"/>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8" name="Rectangle 37">
                        <a:extLst>
                          <a:ext uri="{FF2B5EF4-FFF2-40B4-BE49-F238E27FC236}">
                            <a16:creationId xmlns:a16="http://schemas.microsoft.com/office/drawing/2014/main" id="{6E8C5B6D-6C5E-B1AF-1CA9-848F271FCDC8}"/>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Box 3">
                      <a:extLst>
                        <a:ext uri="{FF2B5EF4-FFF2-40B4-BE49-F238E27FC236}">
                          <a16:creationId xmlns:a16="http://schemas.microsoft.com/office/drawing/2014/main" id="{B9F3254C-2060-CD3B-CC7E-D1638A896191}"/>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2" name="Picture 31">
                    <a:extLst>
                      <a:ext uri="{FF2B5EF4-FFF2-40B4-BE49-F238E27FC236}">
                        <a16:creationId xmlns:a16="http://schemas.microsoft.com/office/drawing/2014/main" id="{6F5C894B-F97C-77A2-2263-67149DA972D7}"/>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6" name="Rectangle 25">
                  <a:extLst>
                    <a:ext uri="{FF2B5EF4-FFF2-40B4-BE49-F238E27FC236}">
                      <a16:creationId xmlns:a16="http://schemas.microsoft.com/office/drawing/2014/main" id="{71F6F5CD-CF7E-2745-F5FD-C4A19AE4155C}"/>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C913E260-6EC9-3EF3-F050-47550A909658}"/>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3" name="Picture 12">
                <a:extLst>
                  <a:ext uri="{FF2B5EF4-FFF2-40B4-BE49-F238E27FC236}">
                    <a16:creationId xmlns:a16="http://schemas.microsoft.com/office/drawing/2014/main" id="{55852C91-8F6E-356A-CC00-8F839AF50189}"/>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23" name="Picture 22">
                <a:extLst>
                  <a:ext uri="{FF2B5EF4-FFF2-40B4-BE49-F238E27FC236}">
                    <a16:creationId xmlns:a16="http://schemas.microsoft.com/office/drawing/2014/main" id="{1B1DE0AE-0DFF-0EFD-E39E-10261A0EDBF4}"/>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6" name="Text Box 3">
              <a:extLst>
                <a:ext uri="{FF2B5EF4-FFF2-40B4-BE49-F238E27FC236}">
                  <a16:creationId xmlns:a16="http://schemas.microsoft.com/office/drawing/2014/main" id="{4B994D3D-05E0-3F4F-9F90-37907A831B6B}"/>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4" name="Picture 13">
            <a:extLst>
              <a:ext uri="{FF2B5EF4-FFF2-40B4-BE49-F238E27FC236}">
                <a16:creationId xmlns:a16="http://schemas.microsoft.com/office/drawing/2014/main" id="{C40D0669-4CBD-68E3-F014-4B06AF0B50B7}"/>
              </a:ext>
            </a:extLst>
          </p:cNvPr>
          <p:cNvPicPr>
            <a:picLocks noChangeAspect="1"/>
          </p:cNvPicPr>
          <p:nvPr/>
        </p:nvPicPr>
        <p:blipFill>
          <a:blip r:embed="rId10"/>
          <a:stretch>
            <a:fillRect/>
          </a:stretch>
        </p:blipFill>
        <p:spPr>
          <a:xfrm>
            <a:off x="10666974" y="429802"/>
            <a:ext cx="4749816" cy="6289232"/>
          </a:xfrm>
          <a:prstGeom prst="rect">
            <a:avLst/>
          </a:prstGeom>
          <a:effectLst>
            <a:glow rad="228600">
              <a:schemeClr val="accent5">
                <a:satMod val="175000"/>
                <a:alpha val="40000"/>
              </a:schemeClr>
            </a:glow>
          </a:effectLst>
        </p:spPr>
      </p:pic>
      <p:grpSp>
        <p:nvGrpSpPr>
          <p:cNvPr id="47" name="Group 46">
            <a:extLst>
              <a:ext uri="{FF2B5EF4-FFF2-40B4-BE49-F238E27FC236}">
                <a16:creationId xmlns:a16="http://schemas.microsoft.com/office/drawing/2014/main" id="{FD2570D4-4434-027F-4B84-B85C1B29F133}"/>
              </a:ext>
            </a:extLst>
          </p:cNvPr>
          <p:cNvGrpSpPr/>
          <p:nvPr/>
        </p:nvGrpSpPr>
        <p:grpSpPr>
          <a:xfrm>
            <a:off x="5468930" y="489533"/>
            <a:ext cx="4486520" cy="6315801"/>
            <a:chOff x="-4872059" y="1026592"/>
            <a:chExt cx="4486520" cy="6128532"/>
          </a:xfrm>
          <a:effectLst>
            <a:glow rad="228600">
              <a:schemeClr val="accent3">
                <a:satMod val="175000"/>
                <a:alpha val="40000"/>
              </a:schemeClr>
            </a:glow>
          </a:effectLst>
        </p:grpSpPr>
        <p:grpSp>
          <p:nvGrpSpPr>
            <p:cNvPr id="43" name="Group 42">
              <a:extLst>
                <a:ext uri="{FF2B5EF4-FFF2-40B4-BE49-F238E27FC236}">
                  <a16:creationId xmlns:a16="http://schemas.microsoft.com/office/drawing/2014/main" id="{A2CB2046-FC98-E335-9688-B61B2A960BE0}"/>
                </a:ext>
              </a:extLst>
            </p:cNvPr>
            <p:cNvGrpSpPr/>
            <p:nvPr/>
          </p:nvGrpSpPr>
          <p:grpSpPr>
            <a:xfrm>
              <a:off x="-4872058" y="1026592"/>
              <a:ext cx="4486519" cy="5381629"/>
              <a:chOff x="-1607077" y="3990461"/>
              <a:chExt cx="2926966" cy="3586279"/>
            </a:xfrm>
            <a:effectLst/>
          </p:grpSpPr>
          <p:pic>
            <p:nvPicPr>
              <p:cNvPr id="41" name="Picture 40">
                <a:extLst>
                  <a:ext uri="{FF2B5EF4-FFF2-40B4-BE49-F238E27FC236}">
                    <a16:creationId xmlns:a16="http://schemas.microsoft.com/office/drawing/2014/main" id="{5BB4F3C0-A331-835F-47E5-F65FD6DDF158}"/>
                  </a:ext>
                </a:extLst>
              </p:cNvPr>
              <p:cNvPicPr>
                <a:picLocks noChangeAspect="1"/>
              </p:cNvPicPr>
              <p:nvPr/>
            </p:nvPicPr>
            <p:blipFill>
              <a:blip r:embed="rId8"/>
              <a:stretch>
                <a:fillRect/>
              </a:stretch>
            </p:blipFill>
            <p:spPr>
              <a:xfrm>
                <a:off x="-1607077" y="3990461"/>
                <a:ext cx="2926966" cy="3586279"/>
              </a:xfrm>
              <a:prstGeom prst="rect">
                <a:avLst/>
              </a:prstGeom>
              <a:ln>
                <a:solidFill>
                  <a:schemeClr val="tx2">
                    <a:lumMod val="60000"/>
                    <a:lumOff val="40000"/>
                  </a:schemeClr>
                </a:solidFill>
              </a:ln>
              <a:effectLst/>
            </p:spPr>
          </p:pic>
          <p:sp>
            <p:nvSpPr>
              <p:cNvPr id="42" name="Text Box 3">
                <a:extLst>
                  <a:ext uri="{FF2B5EF4-FFF2-40B4-BE49-F238E27FC236}">
                    <a16:creationId xmlns:a16="http://schemas.microsoft.com/office/drawing/2014/main" id="{9DCC5D27-18CD-1326-D132-742B2826F504}"/>
                  </a:ext>
                </a:extLst>
              </p:cNvPr>
              <p:cNvSpPr txBox="1"/>
              <p:nvPr/>
            </p:nvSpPr>
            <p:spPr>
              <a:xfrm>
                <a:off x="-143594" y="6202300"/>
                <a:ext cx="1419614" cy="354172"/>
              </a:xfrm>
              <a:prstGeom prst="rect">
                <a:avLst/>
              </a:prstGeom>
              <a:solidFill>
                <a:schemeClr val="lt1"/>
              </a:solidFill>
              <a:ln w="6350">
                <a:solidFill>
                  <a:schemeClr val="tx2">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sp>
          <p:nvSpPr>
            <p:cNvPr id="46" name="Rectangle 45">
              <a:extLst>
                <a:ext uri="{FF2B5EF4-FFF2-40B4-BE49-F238E27FC236}">
                  <a16:creationId xmlns:a16="http://schemas.microsoft.com/office/drawing/2014/main" id="{CD845174-0520-97DC-3AE5-D201DDE9FAD4}"/>
                </a:ext>
              </a:extLst>
            </p:cNvPr>
            <p:cNvSpPr/>
            <p:nvPr/>
          </p:nvSpPr>
          <p:spPr>
            <a:xfrm>
              <a:off x="-4872059" y="6408220"/>
              <a:ext cx="4486520" cy="746904"/>
            </a:xfrm>
            <a:prstGeom prst="rect">
              <a:avLst/>
            </a:prstGeom>
            <a:solidFill>
              <a:schemeClr val="accent2"/>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385E42AD-3207-F273-8F09-07793F115D4A}"/>
                </a:ext>
              </a:extLst>
            </p:cNvPr>
            <p:cNvPicPr>
              <a:picLocks noChangeAspect="1"/>
            </p:cNvPicPr>
            <p:nvPr/>
          </p:nvPicPr>
          <p:blipFill>
            <a:blip r:embed="rId11"/>
            <a:stretch>
              <a:fillRect/>
            </a:stretch>
          </p:blipFill>
          <p:spPr>
            <a:xfrm>
              <a:off x="-4872057" y="6408220"/>
              <a:ext cx="4468452" cy="663163"/>
            </a:xfrm>
            <a:prstGeom prst="rect">
              <a:avLst/>
            </a:prstGeom>
            <a:ln>
              <a:solidFill>
                <a:schemeClr val="tx2">
                  <a:lumMod val="60000"/>
                  <a:lumOff val="40000"/>
                </a:schemeClr>
              </a:solidFill>
            </a:ln>
          </p:spPr>
        </p:pic>
      </p:grpSp>
      <p:pic>
        <p:nvPicPr>
          <p:cNvPr id="49" name="Picture 48">
            <a:extLst>
              <a:ext uri="{FF2B5EF4-FFF2-40B4-BE49-F238E27FC236}">
                <a16:creationId xmlns:a16="http://schemas.microsoft.com/office/drawing/2014/main" id="{F72C4549-8240-2139-3887-30075C4CD760}"/>
              </a:ext>
            </a:extLst>
          </p:cNvPr>
          <p:cNvPicPr>
            <a:picLocks noChangeAspect="1"/>
          </p:cNvPicPr>
          <p:nvPr/>
        </p:nvPicPr>
        <p:blipFill>
          <a:blip r:embed="rId12"/>
          <a:stretch>
            <a:fillRect/>
          </a:stretch>
        </p:blipFill>
        <p:spPr>
          <a:xfrm>
            <a:off x="11375075" y="8694828"/>
            <a:ext cx="922100" cy="266723"/>
          </a:xfrm>
          <a:prstGeom prst="rect">
            <a:avLst/>
          </a:prstGeom>
        </p:spPr>
      </p:pic>
    </p:spTree>
    <p:extLst>
      <p:ext uri="{BB962C8B-B14F-4D97-AF65-F5344CB8AC3E}">
        <p14:creationId xmlns:p14="http://schemas.microsoft.com/office/powerpoint/2010/main" val="20484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000" fill="hold"/>
                                        <p:tgtEl>
                                          <p:spTgt spid="47"/>
                                        </p:tgtEl>
                                        <p:attrNameLst>
                                          <p:attrName>ppt_x</p:attrName>
                                        </p:attrNameLst>
                                      </p:cBhvr>
                                      <p:tavLst>
                                        <p:tav tm="0">
                                          <p:val>
                                            <p:strVal val="1+#ppt_w/2"/>
                                          </p:val>
                                        </p:tav>
                                        <p:tav tm="100000">
                                          <p:val>
                                            <p:strVal val="#ppt_x"/>
                                          </p:val>
                                        </p:tav>
                                      </p:tavLst>
                                    </p:anim>
                                    <p:anim calcmode="lin" valueType="num">
                                      <p:cBhvr additive="base">
                                        <p:cTn id="14"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92500"/>
          </a:bodyPr>
          <a:lstStyle/>
          <a:p>
            <a:pPr>
              <a:tabLst>
                <a:tab pos="3833813" algn="l"/>
              </a:tabLst>
            </a:pPr>
            <a:r>
              <a:rPr lang="en-US" dirty="0"/>
              <a:t>CONTACT INFORMATION</a:t>
            </a:r>
          </a:p>
        </p:txBody>
      </p:sp>
      <p:pic>
        <p:nvPicPr>
          <p:cNvPr id="10" name="Picture 9">
            <a:extLst>
              <a:ext uri="{FF2B5EF4-FFF2-40B4-BE49-F238E27FC236}">
                <a16:creationId xmlns:a16="http://schemas.microsoft.com/office/drawing/2014/main" id="{4047AD60-7864-4197-E8C5-F6ADA7147B40}"/>
              </a:ext>
            </a:extLst>
          </p:cNvPr>
          <p:cNvPicPr>
            <a:picLocks noChangeAspect="1"/>
          </p:cNvPicPr>
          <p:nvPr/>
        </p:nvPicPr>
        <p:blipFill>
          <a:blip r:embed="rId3"/>
          <a:stretch>
            <a:fillRect/>
          </a:stretch>
        </p:blipFill>
        <p:spPr>
          <a:xfrm>
            <a:off x="1125071" y="1368237"/>
            <a:ext cx="3963660" cy="7556451"/>
          </a:xfrm>
          <a:prstGeom prst="rect">
            <a:avLst/>
          </a:prstGeom>
        </p:spPr>
      </p:pic>
      <p:sp>
        <p:nvSpPr>
          <p:cNvPr id="19" name="Rectangle: Rounded Corners 18">
            <a:extLst>
              <a:ext uri="{FF2B5EF4-FFF2-40B4-BE49-F238E27FC236}">
                <a16:creationId xmlns:a16="http://schemas.microsoft.com/office/drawing/2014/main" id="{75A11760-6A68-A9F6-84E3-D6B1F7CAE5EC}"/>
              </a:ext>
            </a:extLst>
          </p:cNvPr>
          <p:cNvSpPr/>
          <p:nvPr/>
        </p:nvSpPr>
        <p:spPr>
          <a:xfrm>
            <a:off x="1652954" y="5820508"/>
            <a:ext cx="2127738" cy="439615"/>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6A529E4-737E-72A2-3DF2-394E80F9DCA4}"/>
              </a:ext>
            </a:extLst>
          </p:cNvPr>
          <p:cNvPicPr>
            <a:picLocks noChangeAspect="1"/>
          </p:cNvPicPr>
          <p:nvPr/>
        </p:nvPicPr>
        <p:blipFill>
          <a:blip r:embed="rId4"/>
          <a:stretch>
            <a:fillRect/>
          </a:stretch>
        </p:blipFill>
        <p:spPr>
          <a:xfrm>
            <a:off x="5745484" y="-520149"/>
            <a:ext cx="11224704" cy="8521290"/>
          </a:xfrm>
          <a:prstGeom prst="rect">
            <a:avLst/>
          </a:prstGeom>
        </p:spPr>
      </p:pic>
      <p:sp>
        <p:nvSpPr>
          <p:cNvPr id="2" name="Rectangle: Rounded Corners 1">
            <a:extLst>
              <a:ext uri="{FF2B5EF4-FFF2-40B4-BE49-F238E27FC236}">
                <a16:creationId xmlns:a16="http://schemas.microsoft.com/office/drawing/2014/main" id="{A9B2B179-FB3D-E0E5-30C0-7D33BC90BBD6}"/>
              </a:ext>
            </a:extLst>
          </p:cNvPr>
          <p:cNvSpPr/>
          <p:nvPr/>
        </p:nvSpPr>
        <p:spPr>
          <a:xfrm>
            <a:off x="10489740" y="421790"/>
            <a:ext cx="1494691" cy="30777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375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F5FDE7C-2782-F361-09DE-F2B7BF319190}"/>
              </a:ext>
            </a:extLst>
          </p:cNvPr>
          <p:cNvGrpSpPr/>
          <p:nvPr/>
        </p:nvGrpSpPr>
        <p:grpSpPr>
          <a:xfrm>
            <a:off x="5865613" y="78436"/>
            <a:ext cx="10736094" cy="9053726"/>
            <a:chOff x="5865613" y="78436"/>
            <a:chExt cx="10736094" cy="9053726"/>
          </a:xfrm>
        </p:grpSpPr>
        <p:grpSp>
          <p:nvGrpSpPr>
            <p:cNvPr id="17" name="Group 16">
              <a:extLst>
                <a:ext uri="{FF2B5EF4-FFF2-40B4-BE49-F238E27FC236}">
                  <a16:creationId xmlns:a16="http://schemas.microsoft.com/office/drawing/2014/main" id="{98F7A340-7D83-F8B5-D004-257837C35258}"/>
                </a:ext>
              </a:extLst>
            </p:cNvPr>
            <p:cNvGrpSpPr/>
            <p:nvPr/>
          </p:nvGrpSpPr>
          <p:grpSpPr>
            <a:xfrm>
              <a:off x="5964104" y="120112"/>
              <a:ext cx="10637603" cy="9012050"/>
              <a:chOff x="6221647" y="360550"/>
              <a:chExt cx="10637603" cy="9012050"/>
            </a:xfrm>
          </p:grpSpPr>
          <p:pic>
            <p:nvPicPr>
              <p:cNvPr id="14" name="Picture 13">
                <a:extLst>
                  <a:ext uri="{FF2B5EF4-FFF2-40B4-BE49-F238E27FC236}">
                    <a16:creationId xmlns:a16="http://schemas.microsoft.com/office/drawing/2014/main" id="{1913EEB5-6660-6EC4-B919-77F9A18FD3C3}"/>
                  </a:ext>
                </a:extLst>
              </p:cNvPr>
              <p:cNvPicPr>
                <a:picLocks noChangeAspect="1"/>
              </p:cNvPicPr>
              <p:nvPr/>
            </p:nvPicPr>
            <p:blipFill>
              <a:blip r:embed="rId3"/>
              <a:stretch>
                <a:fillRect/>
              </a:stretch>
            </p:blipFill>
            <p:spPr>
              <a:xfrm>
                <a:off x="6221647" y="360550"/>
                <a:ext cx="10637603" cy="8275953"/>
              </a:xfrm>
              <a:prstGeom prst="rect">
                <a:avLst/>
              </a:prstGeom>
            </p:spPr>
          </p:pic>
          <p:sp>
            <p:nvSpPr>
              <p:cNvPr id="16" name="Rectangle 15">
                <a:extLst>
                  <a:ext uri="{FF2B5EF4-FFF2-40B4-BE49-F238E27FC236}">
                    <a16:creationId xmlns:a16="http://schemas.microsoft.com/office/drawing/2014/main" id="{02B40BDD-955E-2A10-BE10-21D880BF5C8A}"/>
                  </a:ext>
                </a:extLst>
              </p:cNvPr>
              <p:cNvSpPr/>
              <p:nvPr/>
            </p:nvSpPr>
            <p:spPr>
              <a:xfrm>
                <a:off x="6277708" y="8563708"/>
                <a:ext cx="10568354" cy="808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0779C14-7199-8035-32E2-3A0DC2A4798F}"/>
                </a:ext>
              </a:extLst>
            </p:cNvPr>
            <p:cNvPicPr>
              <a:picLocks noChangeAspect="1"/>
            </p:cNvPicPr>
            <p:nvPr/>
          </p:nvPicPr>
          <p:blipFill>
            <a:blip r:embed="rId4"/>
            <a:stretch>
              <a:fillRect/>
            </a:stretch>
          </p:blipFill>
          <p:spPr>
            <a:xfrm>
              <a:off x="5865613" y="78436"/>
              <a:ext cx="10637652" cy="1688987"/>
            </a:xfrm>
            <a:prstGeom prst="rect">
              <a:avLst/>
            </a:prstGeom>
          </p:spPr>
        </p:pic>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85000" lnSpcReduction="10000"/>
          </a:bodyPr>
          <a:lstStyle/>
          <a:p>
            <a:r>
              <a:rPr lang="en-US" dirty="0"/>
              <a:t>NAME &amp; DEMOGRAPHICS</a:t>
            </a:r>
          </a:p>
        </p:txBody>
      </p:sp>
      <p:pic>
        <p:nvPicPr>
          <p:cNvPr id="2" name="Picture 1">
            <a:extLst>
              <a:ext uri="{FF2B5EF4-FFF2-40B4-BE49-F238E27FC236}">
                <a16:creationId xmlns:a16="http://schemas.microsoft.com/office/drawing/2014/main" id="{9D4BB944-A10F-53EC-C01B-965A28A98BE5}"/>
              </a:ext>
            </a:extLst>
          </p:cNvPr>
          <p:cNvPicPr>
            <a:picLocks noChangeAspect="1"/>
          </p:cNvPicPr>
          <p:nvPr/>
        </p:nvPicPr>
        <p:blipFill>
          <a:blip r:embed="rId5"/>
          <a:stretch>
            <a:fillRect/>
          </a:stretch>
        </p:blipFill>
        <p:spPr>
          <a:xfrm>
            <a:off x="1125071" y="1368237"/>
            <a:ext cx="3963660" cy="7556451"/>
          </a:xfrm>
          <a:prstGeom prst="rect">
            <a:avLst/>
          </a:prstGeom>
        </p:spPr>
      </p:pic>
      <p:sp>
        <p:nvSpPr>
          <p:cNvPr id="4" name="Rectangle: Rounded Corners 3">
            <a:extLst>
              <a:ext uri="{FF2B5EF4-FFF2-40B4-BE49-F238E27FC236}">
                <a16:creationId xmlns:a16="http://schemas.microsoft.com/office/drawing/2014/main" id="{F6BE818F-EF8E-D7F8-6EC3-ACEFBE87D9DA}"/>
              </a:ext>
            </a:extLst>
          </p:cNvPr>
          <p:cNvSpPr/>
          <p:nvPr/>
        </p:nvSpPr>
        <p:spPr>
          <a:xfrm>
            <a:off x="1688123" y="4375475"/>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E67052A-9295-3A58-3BE6-C69ABC98C84E}"/>
              </a:ext>
            </a:extLst>
          </p:cNvPr>
          <p:cNvSpPr/>
          <p:nvPr/>
        </p:nvSpPr>
        <p:spPr>
          <a:xfrm>
            <a:off x="15421708" y="2151361"/>
            <a:ext cx="987016" cy="41599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8A8DBDF-64D9-8AAA-3971-3FB98DC33F9E}"/>
              </a:ext>
            </a:extLst>
          </p:cNvPr>
          <p:cNvSpPr/>
          <p:nvPr/>
        </p:nvSpPr>
        <p:spPr>
          <a:xfrm>
            <a:off x="11025044" y="120112"/>
            <a:ext cx="1828801" cy="34392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42B920B-F1BF-8724-641A-3541863C5657}"/>
              </a:ext>
            </a:extLst>
          </p:cNvPr>
          <p:cNvPicPr>
            <a:picLocks noChangeAspect="1"/>
          </p:cNvPicPr>
          <p:nvPr/>
        </p:nvPicPr>
        <p:blipFill>
          <a:blip r:embed="rId6"/>
          <a:stretch>
            <a:fillRect/>
          </a:stretch>
        </p:blipFill>
        <p:spPr>
          <a:xfrm>
            <a:off x="6019221" y="5557218"/>
            <a:ext cx="10195971" cy="3078419"/>
          </a:xfrm>
          <a:prstGeom prst="rect">
            <a:avLst/>
          </a:prstGeom>
        </p:spPr>
      </p:pic>
      <p:grpSp>
        <p:nvGrpSpPr>
          <p:cNvPr id="3" name="Group 2">
            <a:extLst>
              <a:ext uri="{FF2B5EF4-FFF2-40B4-BE49-F238E27FC236}">
                <a16:creationId xmlns:a16="http://schemas.microsoft.com/office/drawing/2014/main" id="{5BBF8977-1282-112E-47F2-7F9A45CA3ED1}"/>
              </a:ext>
            </a:extLst>
          </p:cNvPr>
          <p:cNvGrpSpPr/>
          <p:nvPr/>
        </p:nvGrpSpPr>
        <p:grpSpPr>
          <a:xfrm>
            <a:off x="7974979" y="7763878"/>
            <a:ext cx="1390303" cy="673863"/>
            <a:chOff x="8029995" y="8485316"/>
            <a:chExt cx="1390303" cy="673863"/>
          </a:xfrm>
        </p:grpSpPr>
        <p:pic>
          <p:nvPicPr>
            <p:cNvPr id="8" name="Picture 7">
              <a:extLst>
                <a:ext uri="{FF2B5EF4-FFF2-40B4-BE49-F238E27FC236}">
                  <a16:creationId xmlns:a16="http://schemas.microsoft.com/office/drawing/2014/main" id="{CA8974F4-5895-A7CE-100A-22B91BC4AABF}"/>
                </a:ext>
              </a:extLst>
            </p:cNvPr>
            <p:cNvPicPr>
              <a:picLocks noChangeAspect="1"/>
            </p:cNvPicPr>
            <p:nvPr/>
          </p:nvPicPr>
          <p:blipFill>
            <a:blip r:embed="rId7"/>
            <a:stretch>
              <a:fillRect/>
            </a:stretch>
          </p:blipFill>
          <p:spPr>
            <a:xfrm>
              <a:off x="8029995" y="8488561"/>
              <a:ext cx="1280271" cy="670618"/>
            </a:xfrm>
            <a:prstGeom prst="rect">
              <a:avLst/>
            </a:prstGeom>
          </p:spPr>
        </p:pic>
        <p:sp>
          <p:nvSpPr>
            <p:cNvPr id="9" name="TextBox 8">
              <a:extLst>
                <a:ext uri="{FF2B5EF4-FFF2-40B4-BE49-F238E27FC236}">
                  <a16:creationId xmlns:a16="http://schemas.microsoft.com/office/drawing/2014/main" id="{56AF5A77-ED8C-AC6C-78B4-F260F567F4A5}"/>
                </a:ext>
              </a:extLst>
            </p:cNvPr>
            <p:cNvSpPr txBox="1"/>
            <p:nvPr/>
          </p:nvSpPr>
          <p:spPr>
            <a:xfrm>
              <a:off x="8722202" y="8485316"/>
              <a:ext cx="698096" cy="276999"/>
            </a:xfrm>
            <a:prstGeom prst="rect">
              <a:avLst/>
            </a:prstGeom>
            <a:solidFill>
              <a:schemeClr val="bg1"/>
            </a:solidFill>
          </p:spPr>
          <p:txBody>
            <a:bodyPr wrap="square" rtlCol="0">
              <a:spAutoFit/>
            </a:bodyPr>
            <a:lstStyle/>
            <a:p>
              <a:r>
                <a:rPr lang="en-US" sz="1200" dirty="0"/>
                <a:t>4</a:t>
              </a:r>
            </a:p>
          </p:txBody>
        </p:sp>
      </p:grpSp>
      <p:pic>
        <p:nvPicPr>
          <p:cNvPr id="19" name="Picture 18">
            <a:extLst>
              <a:ext uri="{FF2B5EF4-FFF2-40B4-BE49-F238E27FC236}">
                <a16:creationId xmlns:a16="http://schemas.microsoft.com/office/drawing/2014/main" id="{BB62C8CB-8017-F666-9833-2AE2C2293A18}"/>
              </a:ext>
            </a:extLst>
          </p:cNvPr>
          <p:cNvPicPr>
            <a:picLocks noChangeAspect="1"/>
          </p:cNvPicPr>
          <p:nvPr/>
        </p:nvPicPr>
        <p:blipFill>
          <a:blip r:embed="rId8"/>
          <a:stretch>
            <a:fillRect/>
          </a:stretch>
        </p:blipFill>
        <p:spPr>
          <a:xfrm>
            <a:off x="6330394" y="1368237"/>
            <a:ext cx="9389299" cy="7893104"/>
          </a:xfrm>
          <a:prstGeom prst="rect">
            <a:avLst/>
          </a:prstGeom>
          <a:ln w="28575">
            <a:solidFill>
              <a:schemeClr val="bg1"/>
            </a:solidFill>
          </a:ln>
          <a:effectLst>
            <a:glow rad="228600">
              <a:schemeClr val="accent3">
                <a:satMod val="175000"/>
                <a:alpha val="40000"/>
              </a:schemeClr>
            </a:glow>
          </a:effectLst>
        </p:spPr>
      </p:pic>
    </p:spTree>
    <p:extLst>
      <p:ext uri="{BB962C8B-B14F-4D97-AF65-F5344CB8AC3E}">
        <p14:creationId xmlns:p14="http://schemas.microsoft.com/office/powerpoint/2010/main" val="162788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2ADB561-D679-1DAF-A0A3-6E2331448043}"/>
              </a:ext>
            </a:extLst>
          </p:cNvPr>
          <p:cNvGrpSpPr/>
          <p:nvPr/>
        </p:nvGrpSpPr>
        <p:grpSpPr>
          <a:xfrm>
            <a:off x="5834236" y="132772"/>
            <a:ext cx="11070070" cy="9061704"/>
            <a:chOff x="5531638" y="70458"/>
            <a:chExt cx="11070070" cy="9061704"/>
          </a:xfrm>
        </p:grpSpPr>
        <p:grpSp>
          <p:nvGrpSpPr>
            <p:cNvPr id="24" name="Group 23">
              <a:extLst>
                <a:ext uri="{FF2B5EF4-FFF2-40B4-BE49-F238E27FC236}">
                  <a16:creationId xmlns:a16="http://schemas.microsoft.com/office/drawing/2014/main" id="{4AA97981-A597-6B23-F99D-025AF62F7BDC}"/>
                </a:ext>
              </a:extLst>
            </p:cNvPr>
            <p:cNvGrpSpPr/>
            <p:nvPr/>
          </p:nvGrpSpPr>
          <p:grpSpPr>
            <a:xfrm>
              <a:off x="5531638" y="70458"/>
              <a:ext cx="11070070" cy="9061704"/>
              <a:chOff x="5531638" y="70458"/>
              <a:chExt cx="11070070" cy="9061704"/>
            </a:xfrm>
          </p:grpSpPr>
          <p:grpSp>
            <p:nvGrpSpPr>
              <p:cNvPr id="8" name="Group 7">
                <a:extLst>
                  <a:ext uri="{FF2B5EF4-FFF2-40B4-BE49-F238E27FC236}">
                    <a16:creationId xmlns:a16="http://schemas.microsoft.com/office/drawing/2014/main" id="{8D4DDA19-A0ED-624A-447F-8F04A31E8104}"/>
                  </a:ext>
                </a:extLst>
              </p:cNvPr>
              <p:cNvGrpSpPr/>
              <p:nvPr/>
            </p:nvGrpSpPr>
            <p:grpSpPr>
              <a:xfrm>
                <a:off x="5531638" y="120112"/>
                <a:ext cx="11070070" cy="9012050"/>
                <a:chOff x="5789181" y="360550"/>
                <a:chExt cx="11070070" cy="9012050"/>
              </a:xfrm>
            </p:grpSpPr>
            <p:pic>
              <p:nvPicPr>
                <p:cNvPr id="18" name="Picture 17">
                  <a:extLst>
                    <a:ext uri="{FF2B5EF4-FFF2-40B4-BE49-F238E27FC236}">
                      <a16:creationId xmlns:a16="http://schemas.microsoft.com/office/drawing/2014/main" id="{AB7F9AD7-BBA3-85DA-AEAD-EEAB8B4AFE36}"/>
                    </a:ext>
                  </a:extLst>
                </p:cNvPr>
                <p:cNvPicPr>
                  <a:picLocks noChangeAspect="1"/>
                </p:cNvPicPr>
                <p:nvPr/>
              </p:nvPicPr>
              <p:blipFill>
                <a:blip r:embed="rId3"/>
                <a:stretch>
                  <a:fillRect/>
                </a:stretch>
              </p:blipFill>
              <p:spPr>
                <a:xfrm>
                  <a:off x="5789181" y="360550"/>
                  <a:ext cx="11070070" cy="8612408"/>
                </a:xfrm>
                <a:prstGeom prst="rect">
                  <a:avLst/>
                </a:prstGeom>
              </p:spPr>
            </p:pic>
            <p:sp>
              <p:nvSpPr>
                <p:cNvPr id="19" name="Rectangle 18">
                  <a:extLst>
                    <a:ext uri="{FF2B5EF4-FFF2-40B4-BE49-F238E27FC236}">
                      <a16:creationId xmlns:a16="http://schemas.microsoft.com/office/drawing/2014/main" id="{D50E50B5-4456-E621-302D-359C81B6D96C}"/>
                    </a:ext>
                  </a:extLst>
                </p:cNvPr>
                <p:cNvSpPr/>
                <p:nvPr/>
              </p:nvSpPr>
              <p:spPr>
                <a:xfrm>
                  <a:off x="6277708" y="8563708"/>
                  <a:ext cx="10568354" cy="808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5C976EC3-60D4-50BD-49FF-6A06D9656A18}"/>
                  </a:ext>
                </a:extLst>
              </p:cNvPr>
              <p:cNvPicPr>
                <a:picLocks noChangeAspect="1"/>
              </p:cNvPicPr>
              <p:nvPr/>
            </p:nvPicPr>
            <p:blipFill>
              <a:blip r:embed="rId4"/>
              <a:stretch>
                <a:fillRect/>
              </a:stretch>
            </p:blipFill>
            <p:spPr>
              <a:xfrm>
                <a:off x="5531638" y="70458"/>
                <a:ext cx="10637652" cy="1688987"/>
              </a:xfrm>
              <a:prstGeom prst="rect">
                <a:avLst/>
              </a:prstGeom>
            </p:spPr>
          </p:pic>
        </p:grpSp>
        <p:grpSp>
          <p:nvGrpSpPr>
            <p:cNvPr id="3" name="Group 2">
              <a:extLst>
                <a:ext uri="{FF2B5EF4-FFF2-40B4-BE49-F238E27FC236}">
                  <a16:creationId xmlns:a16="http://schemas.microsoft.com/office/drawing/2014/main" id="{59EF8005-4989-64D8-7B76-4B21F45DB4CB}"/>
                </a:ext>
              </a:extLst>
            </p:cNvPr>
            <p:cNvGrpSpPr/>
            <p:nvPr/>
          </p:nvGrpSpPr>
          <p:grpSpPr>
            <a:xfrm>
              <a:off x="7654939" y="7917201"/>
              <a:ext cx="1390303" cy="673863"/>
              <a:chOff x="8029995" y="8485316"/>
              <a:chExt cx="1390303" cy="673863"/>
            </a:xfrm>
          </p:grpSpPr>
          <p:pic>
            <p:nvPicPr>
              <p:cNvPr id="9" name="Picture 8">
                <a:extLst>
                  <a:ext uri="{FF2B5EF4-FFF2-40B4-BE49-F238E27FC236}">
                    <a16:creationId xmlns:a16="http://schemas.microsoft.com/office/drawing/2014/main" id="{7B740D16-BF37-5975-9DCB-1A457FE8989C}"/>
                  </a:ext>
                </a:extLst>
              </p:cNvPr>
              <p:cNvPicPr>
                <a:picLocks noChangeAspect="1"/>
              </p:cNvPicPr>
              <p:nvPr/>
            </p:nvPicPr>
            <p:blipFill>
              <a:blip r:embed="rId5"/>
              <a:stretch>
                <a:fillRect/>
              </a:stretch>
            </p:blipFill>
            <p:spPr>
              <a:xfrm>
                <a:off x="8029995" y="8488561"/>
                <a:ext cx="1280271" cy="670618"/>
              </a:xfrm>
              <a:prstGeom prst="rect">
                <a:avLst/>
              </a:prstGeom>
            </p:spPr>
          </p:pic>
          <p:sp>
            <p:nvSpPr>
              <p:cNvPr id="10" name="TextBox 9">
                <a:extLst>
                  <a:ext uri="{FF2B5EF4-FFF2-40B4-BE49-F238E27FC236}">
                    <a16:creationId xmlns:a16="http://schemas.microsoft.com/office/drawing/2014/main" id="{998FCF69-0497-4E49-70FC-5FF5156E12CA}"/>
                  </a:ext>
                </a:extLst>
              </p:cNvPr>
              <p:cNvSpPr txBox="1"/>
              <p:nvPr/>
            </p:nvSpPr>
            <p:spPr>
              <a:xfrm>
                <a:off x="8722202" y="8485316"/>
                <a:ext cx="698096" cy="276999"/>
              </a:xfrm>
              <a:prstGeom prst="rect">
                <a:avLst/>
              </a:prstGeom>
              <a:solidFill>
                <a:schemeClr val="bg1"/>
              </a:solidFill>
            </p:spPr>
            <p:txBody>
              <a:bodyPr wrap="square" rtlCol="0">
                <a:spAutoFit/>
              </a:bodyPr>
              <a:lstStyle/>
              <a:p>
                <a:r>
                  <a:rPr lang="en-US" sz="1200" dirty="0"/>
                  <a:t>4</a:t>
                </a:r>
              </a:p>
            </p:txBody>
          </p:sp>
        </p:grpSp>
        <p:sp>
          <p:nvSpPr>
            <p:cNvPr id="25" name="Rectangle 24">
              <a:extLst>
                <a:ext uri="{FF2B5EF4-FFF2-40B4-BE49-F238E27FC236}">
                  <a16:creationId xmlns:a16="http://schemas.microsoft.com/office/drawing/2014/main" id="{D5ADAB09-01A1-1B7A-D9A8-31B49DB5C32D}"/>
                </a:ext>
              </a:extLst>
            </p:cNvPr>
            <p:cNvSpPr/>
            <p:nvPr/>
          </p:nvSpPr>
          <p:spPr>
            <a:xfrm>
              <a:off x="6888480" y="6644640"/>
              <a:ext cx="115824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85000" lnSpcReduction="10000"/>
          </a:bodyPr>
          <a:lstStyle/>
          <a:p>
            <a:r>
              <a:rPr lang="en-US" dirty="0"/>
              <a:t>NAME &amp; DEMOGRAPHICS</a:t>
            </a:r>
          </a:p>
        </p:txBody>
      </p:sp>
      <p:pic>
        <p:nvPicPr>
          <p:cNvPr id="2" name="Picture 1">
            <a:extLst>
              <a:ext uri="{FF2B5EF4-FFF2-40B4-BE49-F238E27FC236}">
                <a16:creationId xmlns:a16="http://schemas.microsoft.com/office/drawing/2014/main" id="{9D4BB944-A10F-53EC-C01B-965A28A98BE5}"/>
              </a:ext>
            </a:extLst>
          </p:cNvPr>
          <p:cNvPicPr>
            <a:picLocks noChangeAspect="1"/>
          </p:cNvPicPr>
          <p:nvPr/>
        </p:nvPicPr>
        <p:blipFill>
          <a:blip r:embed="rId6"/>
          <a:stretch>
            <a:fillRect/>
          </a:stretch>
        </p:blipFill>
        <p:spPr>
          <a:xfrm>
            <a:off x="435957" y="1368237"/>
            <a:ext cx="3963660" cy="7556451"/>
          </a:xfrm>
          <a:prstGeom prst="rect">
            <a:avLst/>
          </a:prstGeom>
        </p:spPr>
      </p:pic>
      <p:sp>
        <p:nvSpPr>
          <p:cNvPr id="4" name="Rectangle: Rounded Corners 3">
            <a:extLst>
              <a:ext uri="{FF2B5EF4-FFF2-40B4-BE49-F238E27FC236}">
                <a16:creationId xmlns:a16="http://schemas.microsoft.com/office/drawing/2014/main" id="{F6BE818F-EF8E-D7F8-6EC3-ACEFBE87D9DA}"/>
              </a:ext>
            </a:extLst>
          </p:cNvPr>
          <p:cNvSpPr/>
          <p:nvPr/>
        </p:nvSpPr>
        <p:spPr>
          <a:xfrm>
            <a:off x="959253" y="4375475"/>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62C0426-A546-AF1D-17FD-DB30C79EEBA3}"/>
              </a:ext>
            </a:extLst>
          </p:cNvPr>
          <p:cNvSpPr/>
          <p:nvPr/>
        </p:nvSpPr>
        <p:spPr>
          <a:xfrm>
            <a:off x="10964443" y="241207"/>
            <a:ext cx="1828801" cy="306089"/>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E67052A-9295-3A58-3BE6-C69ABC98C84E}"/>
              </a:ext>
            </a:extLst>
          </p:cNvPr>
          <p:cNvSpPr/>
          <p:nvPr/>
        </p:nvSpPr>
        <p:spPr>
          <a:xfrm>
            <a:off x="15772228" y="5995361"/>
            <a:ext cx="987016" cy="41599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34D323F-F086-708E-B1B5-2E918D354AB2}"/>
              </a:ext>
            </a:extLst>
          </p:cNvPr>
          <p:cNvPicPr>
            <a:picLocks noChangeAspect="1"/>
          </p:cNvPicPr>
          <p:nvPr/>
        </p:nvPicPr>
        <p:blipFill>
          <a:blip r:embed="rId7"/>
          <a:stretch>
            <a:fillRect/>
          </a:stretch>
        </p:blipFill>
        <p:spPr>
          <a:xfrm>
            <a:off x="5834236" y="2434702"/>
            <a:ext cx="9041174" cy="6218676"/>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80712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0EE12FA-75E6-1A59-20C0-A6DE61FB3F7B}"/>
              </a:ext>
            </a:extLst>
          </p:cNvPr>
          <p:cNvGrpSpPr/>
          <p:nvPr/>
        </p:nvGrpSpPr>
        <p:grpSpPr>
          <a:xfrm>
            <a:off x="5580993" y="242799"/>
            <a:ext cx="11530323" cy="5309862"/>
            <a:chOff x="5580993" y="242799"/>
            <a:chExt cx="11530323" cy="5309862"/>
          </a:xfrm>
        </p:grpSpPr>
        <p:pic>
          <p:nvPicPr>
            <p:cNvPr id="17" name="Picture 16">
              <a:extLst>
                <a:ext uri="{FF2B5EF4-FFF2-40B4-BE49-F238E27FC236}">
                  <a16:creationId xmlns:a16="http://schemas.microsoft.com/office/drawing/2014/main" id="{08F312B3-CCD5-7FCC-94A7-6C8C9889C3A8}"/>
                </a:ext>
              </a:extLst>
            </p:cNvPr>
            <p:cNvPicPr>
              <a:picLocks noChangeAspect="1"/>
            </p:cNvPicPr>
            <p:nvPr/>
          </p:nvPicPr>
          <p:blipFill>
            <a:blip r:embed="rId3"/>
            <a:stretch>
              <a:fillRect/>
            </a:stretch>
          </p:blipFill>
          <p:spPr>
            <a:xfrm>
              <a:off x="5580993" y="242799"/>
              <a:ext cx="11530323" cy="5309862"/>
            </a:xfrm>
            <a:prstGeom prst="rect">
              <a:avLst/>
            </a:prstGeom>
          </p:spPr>
        </p:pic>
        <p:sp>
          <p:nvSpPr>
            <p:cNvPr id="18" name="Text Box 1">
              <a:extLst>
                <a:ext uri="{FF2B5EF4-FFF2-40B4-BE49-F238E27FC236}">
                  <a16:creationId xmlns:a16="http://schemas.microsoft.com/office/drawing/2014/main" id="{A2551928-4A4C-3068-00D4-007D567DEF4B}"/>
                </a:ext>
              </a:extLst>
            </p:cNvPr>
            <p:cNvSpPr txBox="1"/>
            <p:nvPr/>
          </p:nvSpPr>
          <p:spPr>
            <a:xfrm>
              <a:off x="5892875" y="1552915"/>
              <a:ext cx="6034081" cy="441001"/>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ADDRESSES</a:t>
            </a:r>
          </a:p>
        </p:txBody>
      </p:sp>
      <p:pic>
        <p:nvPicPr>
          <p:cNvPr id="2" name="Picture 1">
            <a:extLst>
              <a:ext uri="{FF2B5EF4-FFF2-40B4-BE49-F238E27FC236}">
                <a16:creationId xmlns:a16="http://schemas.microsoft.com/office/drawing/2014/main" id="{D6A2F14C-586B-29E3-8074-98E00D5BBF95}"/>
              </a:ext>
            </a:extLst>
          </p:cNvPr>
          <p:cNvPicPr>
            <a:picLocks noChangeAspect="1"/>
          </p:cNvPicPr>
          <p:nvPr/>
        </p:nvPicPr>
        <p:blipFill>
          <a:blip r:embed="rId4"/>
          <a:stretch>
            <a:fillRect/>
          </a:stretch>
        </p:blipFill>
        <p:spPr>
          <a:xfrm>
            <a:off x="1125071" y="1368237"/>
            <a:ext cx="3963660" cy="7556451"/>
          </a:xfrm>
          <a:prstGeom prst="rect">
            <a:avLst/>
          </a:prstGeom>
        </p:spPr>
      </p:pic>
      <p:sp>
        <p:nvSpPr>
          <p:cNvPr id="5" name="Rectangle: Rounded Corners 4">
            <a:extLst>
              <a:ext uri="{FF2B5EF4-FFF2-40B4-BE49-F238E27FC236}">
                <a16:creationId xmlns:a16="http://schemas.microsoft.com/office/drawing/2014/main" id="{D1A6EE7C-CF39-522C-8B85-D17E03526114}"/>
              </a:ext>
            </a:extLst>
          </p:cNvPr>
          <p:cNvSpPr/>
          <p:nvPr/>
        </p:nvSpPr>
        <p:spPr>
          <a:xfrm>
            <a:off x="1602033" y="4876799"/>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490DA58-084F-7A13-7151-9861C0410BA9}"/>
              </a:ext>
            </a:extLst>
          </p:cNvPr>
          <p:cNvSpPr/>
          <p:nvPr/>
        </p:nvSpPr>
        <p:spPr>
          <a:xfrm>
            <a:off x="5565693" y="5157623"/>
            <a:ext cx="1489828" cy="4410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BFDC11CD-0FA5-62D0-629B-7E2D9FAFC39D}"/>
              </a:ext>
            </a:extLst>
          </p:cNvPr>
          <p:cNvSpPr/>
          <p:nvPr/>
        </p:nvSpPr>
        <p:spPr>
          <a:xfrm>
            <a:off x="10469106" y="294393"/>
            <a:ext cx="1398429" cy="29431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156D847E-BF0A-24DD-4ED5-4E2793D0115C}"/>
              </a:ext>
            </a:extLst>
          </p:cNvPr>
          <p:cNvPicPr>
            <a:picLocks noChangeAspect="1"/>
          </p:cNvPicPr>
          <p:nvPr/>
        </p:nvPicPr>
        <p:blipFill>
          <a:blip r:embed="rId5"/>
          <a:stretch>
            <a:fillRect/>
          </a:stretch>
        </p:blipFill>
        <p:spPr>
          <a:xfrm>
            <a:off x="9067297" y="1573162"/>
            <a:ext cx="7831983" cy="761861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48365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Effect transition="in" filter="fade">
                                      <p:cBhvr>
                                        <p:cTn id="1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ADDRESSES</a:t>
            </a:r>
          </a:p>
        </p:txBody>
      </p:sp>
      <p:pic>
        <p:nvPicPr>
          <p:cNvPr id="2" name="Picture 1">
            <a:extLst>
              <a:ext uri="{FF2B5EF4-FFF2-40B4-BE49-F238E27FC236}">
                <a16:creationId xmlns:a16="http://schemas.microsoft.com/office/drawing/2014/main" id="{27C8D2F1-4EDA-79B8-C759-5E924965A7E1}"/>
              </a:ext>
            </a:extLst>
          </p:cNvPr>
          <p:cNvPicPr>
            <a:picLocks noChangeAspect="1"/>
          </p:cNvPicPr>
          <p:nvPr/>
        </p:nvPicPr>
        <p:blipFill>
          <a:blip r:embed="rId3"/>
          <a:stretch>
            <a:fillRect/>
          </a:stretch>
        </p:blipFill>
        <p:spPr>
          <a:xfrm>
            <a:off x="1125071" y="1368237"/>
            <a:ext cx="3963660" cy="7556451"/>
          </a:xfrm>
          <a:prstGeom prst="rect">
            <a:avLst/>
          </a:prstGeom>
        </p:spPr>
      </p:pic>
      <p:sp>
        <p:nvSpPr>
          <p:cNvPr id="14" name="Rectangle: Rounded Corners 13">
            <a:extLst>
              <a:ext uri="{FF2B5EF4-FFF2-40B4-BE49-F238E27FC236}">
                <a16:creationId xmlns:a16="http://schemas.microsoft.com/office/drawing/2014/main" id="{0FA3F61D-0238-A90B-5B66-34FC62FBE061}"/>
              </a:ext>
            </a:extLst>
          </p:cNvPr>
          <p:cNvSpPr/>
          <p:nvPr/>
        </p:nvSpPr>
        <p:spPr>
          <a:xfrm>
            <a:off x="1602033" y="4876799"/>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569B0F2-93F6-13AE-E0C1-070FC72F2CC0}"/>
              </a:ext>
            </a:extLst>
          </p:cNvPr>
          <p:cNvGrpSpPr/>
          <p:nvPr/>
        </p:nvGrpSpPr>
        <p:grpSpPr>
          <a:xfrm>
            <a:off x="5565693" y="146809"/>
            <a:ext cx="11600201" cy="7412231"/>
            <a:chOff x="5565693" y="0"/>
            <a:chExt cx="11600201" cy="7412231"/>
          </a:xfrm>
        </p:grpSpPr>
        <p:pic>
          <p:nvPicPr>
            <p:cNvPr id="10" name="Picture 9">
              <a:extLst>
                <a:ext uri="{FF2B5EF4-FFF2-40B4-BE49-F238E27FC236}">
                  <a16:creationId xmlns:a16="http://schemas.microsoft.com/office/drawing/2014/main" id="{BC9BCB4F-653C-69F9-5EA6-F05B740A92C9}"/>
                </a:ext>
              </a:extLst>
            </p:cNvPr>
            <p:cNvPicPr>
              <a:picLocks noChangeAspect="1"/>
            </p:cNvPicPr>
            <p:nvPr/>
          </p:nvPicPr>
          <p:blipFill>
            <a:blip r:embed="rId4"/>
            <a:stretch>
              <a:fillRect/>
            </a:stretch>
          </p:blipFill>
          <p:spPr>
            <a:xfrm>
              <a:off x="5565693" y="0"/>
              <a:ext cx="11600201" cy="7412231"/>
            </a:xfrm>
            <a:prstGeom prst="rect">
              <a:avLst/>
            </a:prstGeom>
          </p:spPr>
        </p:pic>
        <p:sp>
          <p:nvSpPr>
            <p:cNvPr id="11" name="Text Box 1">
              <a:extLst>
                <a:ext uri="{FF2B5EF4-FFF2-40B4-BE49-F238E27FC236}">
                  <a16:creationId xmlns:a16="http://schemas.microsoft.com/office/drawing/2014/main" id="{FB96FE71-B128-E541-9D98-385E8B946C1F}"/>
                </a:ext>
              </a:extLst>
            </p:cNvPr>
            <p:cNvSpPr txBox="1"/>
            <p:nvPr/>
          </p:nvSpPr>
          <p:spPr>
            <a:xfrm>
              <a:off x="5653090" y="1339777"/>
              <a:ext cx="6034081" cy="441001"/>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62F758E-5AAF-76C0-3B9D-882E58339729}"/>
              </a:ext>
            </a:extLst>
          </p:cNvPr>
          <p:cNvSpPr txBox="1"/>
          <p:nvPr/>
        </p:nvSpPr>
        <p:spPr>
          <a:xfrm>
            <a:off x="4516006" y="4876799"/>
            <a:ext cx="1414390" cy="1569660"/>
          </a:xfrm>
          <a:prstGeom prst="rect">
            <a:avLst/>
          </a:prstGeom>
          <a:noFill/>
        </p:spPr>
        <p:txBody>
          <a:bodyPr wrap="square" rtlCol="0">
            <a:spAutoFit/>
          </a:bodyPr>
          <a:lstStyle/>
          <a:p>
            <a:r>
              <a:rPr lang="en-US" sz="9600" dirty="0">
                <a:solidFill>
                  <a:srgbClr val="FF0000"/>
                </a:solidFill>
              </a:rPr>
              <a:t>2</a:t>
            </a:r>
          </a:p>
        </p:txBody>
      </p:sp>
      <p:sp>
        <p:nvSpPr>
          <p:cNvPr id="7" name="TextBox 6">
            <a:extLst>
              <a:ext uri="{FF2B5EF4-FFF2-40B4-BE49-F238E27FC236}">
                <a16:creationId xmlns:a16="http://schemas.microsoft.com/office/drawing/2014/main" id="{A70D657C-6CB0-B32F-20AE-7AEB5DB2ED91}"/>
              </a:ext>
            </a:extLst>
          </p:cNvPr>
          <p:cNvSpPr txBox="1"/>
          <p:nvPr/>
        </p:nvSpPr>
        <p:spPr>
          <a:xfrm>
            <a:off x="4516006" y="2194560"/>
            <a:ext cx="1414390" cy="1569660"/>
          </a:xfrm>
          <a:prstGeom prst="rect">
            <a:avLst/>
          </a:prstGeom>
          <a:noFill/>
        </p:spPr>
        <p:txBody>
          <a:bodyPr wrap="square" rtlCol="0">
            <a:spAutoFit/>
          </a:bodyPr>
          <a:lstStyle/>
          <a:p>
            <a:r>
              <a:rPr lang="en-US" sz="9600" dirty="0">
                <a:solidFill>
                  <a:srgbClr val="FF0000"/>
                </a:solidFill>
              </a:rPr>
              <a:t>1</a:t>
            </a:r>
          </a:p>
        </p:txBody>
      </p:sp>
      <p:sp>
        <p:nvSpPr>
          <p:cNvPr id="3" name="Rectangle: Rounded Corners 2">
            <a:extLst>
              <a:ext uri="{FF2B5EF4-FFF2-40B4-BE49-F238E27FC236}">
                <a16:creationId xmlns:a16="http://schemas.microsoft.com/office/drawing/2014/main" id="{893873FD-FFBA-F547-2D65-18B00C9A5238}"/>
              </a:ext>
            </a:extLst>
          </p:cNvPr>
          <p:cNvSpPr/>
          <p:nvPr/>
        </p:nvSpPr>
        <p:spPr>
          <a:xfrm>
            <a:off x="10579312" y="146809"/>
            <a:ext cx="931985" cy="39760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394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MILITARY SERVICE</a:t>
            </a:r>
          </a:p>
        </p:txBody>
      </p:sp>
      <p:pic>
        <p:nvPicPr>
          <p:cNvPr id="2" name="Picture 1">
            <a:extLst>
              <a:ext uri="{FF2B5EF4-FFF2-40B4-BE49-F238E27FC236}">
                <a16:creationId xmlns:a16="http://schemas.microsoft.com/office/drawing/2014/main" id="{06DC6DE1-A06A-F1CB-F7CD-BF06862FFEA0}"/>
              </a:ext>
            </a:extLst>
          </p:cNvPr>
          <p:cNvPicPr>
            <a:picLocks noChangeAspect="1"/>
          </p:cNvPicPr>
          <p:nvPr/>
        </p:nvPicPr>
        <p:blipFill>
          <a:blip r:embed="rId3"/>
          <a:stretch>
            <a:fillRect/>
          </a:stretch>
        </p:blipFill>
        <p:spPr>
          <a:xfrm>
            <a:off x="647992" y="1368237"/>
            <a:ext cx="3963660" cy="7556451"/>
          </a:xfrm>
          <a:prstGeom prst="rect">
            <a:avLst/>
          </a:prstGeom>
        </p:spPr>
      </p:pic>
      <p:sp>
        <p:nvSpPr>
          <p:cNvPr id="5" name="Rectangle: Rounded Corners 4">
            <a:extLst>
              <a:ext uri="{FF2B5EF4-FFF2-40B4-BE49-F238E27FC236}">
                <a16:creationId xmlns:a16="http://schemas.microsoft.com/office/drawing/2014/main" id="{CF784AD7-E282-3719-076E-25AEBA8C47F1}"/>
              </a:ext>
            </a:extLst>
          </p:cNvPr>
          <p:cNvSpPr/>
          <p:nvPr/>
        </p:nvSpPr>
        <p:spPr>
          <a:xfrm>
            <a:off x="1164711" y="5316416"/>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CAEBD45-65DE-9221-31FF-E9811D5031C0}"/>
              </a:ext>
            </a:extLst>
          </p:cNvPr>
          <p:cNvGrpSpPr/>
          <p:nvPr/>
        </p:nvGrpSpPr>
        <p:grpSpPr>
          <a:xfrm>
            <a:off x="5977418" y="290254"/>
            <a:ext cx="10881832" cy="8477068"/>
            <a:chOff x="5977418" y="290254"/>
            <a:chExt cx="10881832" cy="8477068"/>
          </a:xfrm>
        </p:grpSpPr>
        <p:pic>
          <p:nvPicPr>
            <p:cNvPr id="16" name="Picture 15">
              <a:extLst>
                <a:ext uri="{FF2B5EF4-FFF2-40B4-BE49-F238E27FC236}">
                  <a16:creationId xmlns:a16="http://schemas.microsoft.com/office/drawing/2014/main" id="{E706137E-8220-DB6C-D48B-79AD9F74C25A}"/>
                </a:ext>
              </a:extLst>
            </p:cNvPr>
            <p:cNvPicPr>
              <a:picLocks noChangeAspect="1"/>
            </p:cNvPicPr>
            <p:nvPr/>
          </p:nvPicPr>
          <p:blipFill>
            <a:blip r:embed="rId4"/>
            <a:stretch>
              <a:fillRect/>
            </a:stretch>
          </p:blipFill>
          <p:spPr>
            <a:xfrm>
              <a:off x="5977418" y="290254"/>
              <a:ext cx="10881832" cy="8477068"/>
            </a:xfrm>
            <a:prstGeom prst="rect">
              <a:avLst/>
            </a:prstGeom>
          </p:spPr>
        </p:pic>
        <p:sp>
          <p:nvSpPr>
            <p:cNvPr id="17" name="Text Box 1">
              <a:extLst>
                <a:ext uri="{FF2B5EF4-FFF2-40B4-BE49-F238E27FC236}">
                  <a16:creationId xmlns:a16="http://schemas.microsoft.com/office/drawing/2014/main" id="{A60911AF-0817-F756-28EB-267DC804D5FE}"/>
                </a:ext>
              </a:extLst>
            </p:cNvPr>
            <p:cNvSpPr txBox="1"/>
            <p:nvPr/>
          </p:nvSpPr>
          <p:spPr>
            <a:xfrm>
              <a:off x="6130169" y="1417770"/>
              <a:ext cx="6034081" cy="441001"/>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id="{23600DA6-797A-7E5C-FB46-EB57DCDA0101}"/>
              </a:ext>
            </a:extLst>
          </p:cNvPr>
          <p:cNvSpPr/>
          <p:nvPr/>
        </p:nvSpPr>
        <p:spPr>
          <a:xfrm>
            <a:off x="10561895" y="290254"/>
            <a:ext cx="1352572" cy="30777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23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874B3F8-5E2B-AB42-2A35-489CA29388D9}"/>
              </a:ext>
            </a:extLst>
          </p:cNvPr>
          <p:cNvGrpSpPr/>
          <p:nvPr/>
        </p:nvGrpSpPr>
        <p:grpSpPr>
          <a:xfrm>
            <a:off x="5977418" y="290254"/>
            <a:ext cx="10881832" cy="8477068"/>
            <a:chOff x="5977418" y="290254"/>
            <a:chExt cx="10881832" cy="8477068"/>
          </a:xfrm>
        </p:grpSpPr>
        <p:pic>
          <p:nvPicPr>
            <p:cNvPr id="17" name="Picture 16">
              <a:extLst>
                <a:ext uri="{FF2B5EF4-FFF2-40B4-BE49-F238E27FC236}">
                  <a16:creationId xmlns:a16="http://schemas.microsoft.com/office/drawing/2014/main" id="{613FFA42-249E-709A-44B3-36E6911CD012}"/>
                </a:ext>
              </a:extLst>
            </p:cNvPr>
            <p:cNvPicPr>
              <a:picLocks noChangeAspect="1"/>
            </p:cNvPicPr>
            <p:nvPr/>
          </p:nvPicPr>
          <p:blipFill>
            <a:blip r:embed="rId3"/>
            <a:stretch>
              <a:fillRect/>
            </a:stretch>
          </p:blipFill>
          <p:spPr>
            <a:xfrm>
              <a:off x="5977418" y="290254"/>
              <a:ext cx="10881832" cy="8477068"/>
            </a:xfrm>
            <a:prstGeom prst="rect">
              <a:avLst/>
            </a:prstGeom>
          </p:spPr>
        </p:pic>
        <p:sp>
          <p:nvSpPr>
            <p:cNvPr id="18" name="Text Box 1">
              <a:extLst>
                <a:ext uri="{FF2B5EF4-FFF2-40B4-BE49-F238E27FC236}">
                  <a16:creationId xmlns:a16="http://schemas.microsoft.com/office/drawing/2014/main" id="{2C367DAC-B3A7-349E-D035-A2CF81347DF7}"/>
                </a:ext>
              </a:extLst>
            </p:cNvPr>
            <p:cNvSpPr txBox="1"/>
            <p:nvPr/>
          </p:nvSpPr>
          <p:spPr>
            <a:xfrm>
              <a:off x="6130169" y="1417770"/>
              <a:ext cx="6034081" cy="441001"/>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MILITARY SERVICE</a:t>
            </a:r>
          </a:p>
        </p:txBody>
      </p:sp>
      <p:pic>
        <p:nvPicPr>
          <p:cNvPr id="2" name="Picture 1">
            <a:extLst>
              <a:ext uri="{FF2B5EF4-FFF2-40B4-BE49-F238E27FC236}">
                <a16:creationId xmlns:a16="http://schemas.microsoft.com/office/drawing/2014/main" id="{942F0974-0ED4-8EB3-B62C-D34B4CFB7B69}"/>
              </a:ext>
            </a:extLst>
          </p:cNvPr>
          <p:cNvPicPr>
            <a:picLocks noChangeAspect="1"/>
          </p:cNvPicPr>
          <p:nvPr/>
        </p:nvPicPr>
        <p:blipFill>
          <a:blip r:embed="rId4"/>
          <a:stretch>
            <a:fillRect/>
          </a:stretch>
        </p:blipFill>
        <p:spPr>
          <a:xfrm>
            <a:off x="1125071" y="1368237"/>
            <a:ext cx="3963660" cy="7556451"/>
          </a:xfrm>
          <a:prstGeom prst="rect">
            <a:avLst/>
          </a:prstGeom>
        </p:spPr>
      </p:pic>
      <p:sp>
        <p:nvSpPr>
          <p:cNvPr id="3" name="Rectangle: Rounded Corners 2">
            <a:extLst>
              <a:ext uri="{FF2B5EF4-FFF2-40B4-BE49-F238E27FC236}">
                <a16:creationId xmlns:a16="http://schemas.microsoft.com/office/drawing/2014/main" id="{A372C909-F6A7-1979-7FEB-72B8FA2185A4}"/>
              </a:ext>
            </a:extLst>
          </p:cNvPr>
          <p:cNvSpPr/>
          <p:nvPr/>
        </p:nvSpPr>
        <p:spPr>
          <a:xfrm>
            <a:off x="1602033" y="5316416"/>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737931ED-FF48-B8A6-5D64-13817078DFE8}"/>
              </a:ext>
            </a:extLst>
          </p:cNvPr>
          <p:cNvSpPr/>
          <p:nvPr/>
        </p:nvSpPr>
        <p:spPr>
          <a:xfrm>
            <a:off x="5471769" y="6685003"/>
            <a:ext cx="4109553" cy="2248748"/>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6DAC9EA3-472C-E67D-EEE9-615A6564F758}"/>
              </a:ext>
            </a:extLst>
          </p:cNvPr>
          <p:cNvSpPr/>
          <p:nvPr/>
        </p:nvSpPr>
        <p:spPr>
          <a:xfrm>
            <a:off x="10542030" y="325425"/>
            <a:ext cx="1291382" cy="27765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B5E7F45-CA03-9F20-F35B-F7085CEB7F10}"/>
              </a:ext>
            </a:extLst>
          </p:cNvPr>
          <p:cNvPicPr>
            <a:picLocks noChangeAspect="1"/>
          </p:cNvPicPr>
          <p:nvPr/>
        </p:nvPicPr>
        <p:blipFill>
          <a:blip r:embed="rId5"/>
          <a:stretch>
            <a:fillRect/>
          </a:stretch>
        </p:blipFill>
        <p:spPr>
          <a:xfrm>
            <a:off x="9727762" y="2557139"/>
            <a:ext cx="6763694" cy="463932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6338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23FCF7A-8791-9952-60A3-CC62971F9AB8}"/>
              </a:ext>
            </a:extLst>
          </p:cNvPr>
          <p:cNvGrpSpPr/>
          <p:nvPr/>
        </p:nvGrpSpPr>
        <p:grpSpPr>
          <a:xfrm>
            <a:off x="5888019" y="302584"/>
            <a:ext cx="9710051" cy="6202742"/>
            <a:chOff x="5888019" y="302584"/>
            <a:chExt cx="9710051" cy="6202742"/>
          </a:xfrm>
        </p:grpSpPr>
        <p:pic>
          <p:nvPicPr>
            <p:cNvPr id="7" name="Picture 6">
              <a:extLst>
                <a:ext uri="{FF2B5EF4-FFF2-40B4-BE49-F238E27FC236}">
                  <a16:creationId xmlns:a16="http://schemas.microsoft.com/office/drawing/2014/main" id="{8A6E2BF5-6D2C-AA12-A6A3-83C92E7D434C}"/>
                </a:ext>
              </a:extLst>
            </p:cNvPr>
            <p:cNvPicPr>
              <a:picLocks noChangeAspect="1"/>
            </p:cNvPicPr>
            <p:nvPr/>
          </p:nvPicPr>
          <p:blipFill>
            <a:blip r:embed="rId3"/>
            <a:stretch>
              <a:fillRect/>
            </a:stretch>
          </p:blipFill>
          <p:spPr>
            <a:xfrm>
              <a:off x="5888019" y="302584"/>
              <a:ext cx="9710051" cy="6202742"/>
            </a:xfrm>
            <a:prstGeom prst="rect">
              <a:avLst/>
            </a:prstGeom>
          </p:spPr>
        </p:pic>
        <p:sp>
          <p:nvSpPr>
            <p:cNvPr id="8" name="Text Box 1">
              <a:extLst>
                <a:ext uri="{FF2B5EF4-FFF2-40B4-BE49-F238E27FC236}">
                  <a16:creationId xmlns:a16="http://schemas.microsoft.com/office/drawing/2014/main" id="{CAE78A28-5EE0-60F8-BD0D-508AF8A1FD63}"/>
                </a:ext>
              </a:extLst>
            </p:cNvPr>
            <p:cNvSpPr txBox="1"/>
            <p:nvPr/>
          </p:nvSpPr>
          <p:spPr>
            <a:xfrm>
              <a:off x="6222934" y="2120135"/>
              <a:ext cx="7705101" cy="702578"/>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fontAlgn="base" hangingPunct="0">
                <a:lnSpc>
                  <a:spcPct val="115000"/>
                </a:lnSpc>
                <a:spcAft>
                  <a:spcPts val="800"/>
                </a:spcAft>
                <a:buNone/>
              </a:pPr>
              <a:r>
                <a:rPr lang="en-US" sz="2000"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92500"/>
          </a:bodyPr>
          <a:lstStyle/>
          <a:p>
            <a:r>
              <a:rPr lang="en-US" dirty="0"/>
              <a:t>EMERGENCY CONTACTS</a:t>
            </a:r>
          </a:p>
        </p:txBody>
      </p:sp>
      <p:pic>
        <p:nvPicPr>
          <p:cNvPr id="2" name="Picture 1">
            <a:extLst>
              <a:ext uri="{FF2B5EF4-FFF2-40B4-BE49-F238E27FC236}">
                <a16:creationId xmlns:a16="http://schemas.microsoft.com/office/drawing/2014/main" id="{942F0974-0ED4-8EB3-B62C-D34B4CFB7B69}"/>
              </a:ext>
            </a:extLst>
          </p:cNvPr>
          <p:cNvPicPr>
            <a:picLocks noChangeAspect="1"/>
          </p:cNvPicPr>
          <p:nvPr/>
        </p:nvPicPr>
        <p:blipFill>
          <a:blip r:embed="rId4"/>
          <a:stretch>
            <a:fillRect/>
          </a:stretch>
        </p:blipFill>
        <p:spPr>
          <a:xfrm>
            <a:off x="1125071" y="1368237"/>
            <a:ext cx="3963660" cy="7556451"/>
          </a:xfrm>
          <a:prstGeom prst="rect">
            <a:avLst/>
          </a:prstGeom>
        </p:spPr>
      </p:pic>
      <p:sp>
        <p:nvSpPr>
          <p:cNvPr id="3" name="Rectangle: Rounded Corners 2">
            <a:extLst>
              <a:ext uri="{FF2B5EF4-FFF2-40B4-BE49-F238E27FC236}">
                <a16:creationId xmlns:a16="http://schemas.microsoft.com/office/drawing/2014/main" id="{A372C909-F6A7-1979-7FEB-72B8FA2185A4}"/>
              </a:ext>
            </a:extLst>
          </p:cNvPr>
          <p:cNvSpPr/>
          <p:nvPr/>
        </p:nvSpPr>
        <p:spPr>
          <a:xfrm>
            <a:off x="1602033" y="6265990"/>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981D6DEB-C4DF-838D-02C5-67383374310B}"/>
              </a:ext>
            </a:extLst>
          </p:cNvPr>
          <p:cNvSpPr/>
          <p:nvPr/>
        </p:nvSpPr>
        <p:spPr>
          <a:xfrm>
            <a:off x="5894690" y="6004001"/>
            <a:ext cx="3554110" cy="60883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F6B19754-4D19-F845-31D8-B75233EB4CD4}"/>
              </a:ext>
            </a:extLst>
          </p:cNvPr>
          <p:cNvSpPr/>
          <p:nvPr/>
        </p:nvSpPr>
        <p:spPr>
          <a:xfrm>
            <a:off x="12687381" y="394252"/>
            <a:ext cx="2340583" cy="52070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A7AE3BE-48D2-99AC-0C9C-88D662C13624}"/>
              </a:ext>
            </a:extLst>
          </p:cNvPr>
          <p:cNvPicPr>
            <a:picLocks noChangeAspect="1"/>
          </p:cNvPicPr>
          <p:nvPr/>
        </p:nvPicPr>
        <p:blipFill>
          <a:blip r:embed="rId5"/>
          <a:stretch>
            <a:fillRect/>
          </a:stretch>
        </p:blipFill>
        <p:spPr>
          <a:xfrm>
            <a:off x="9355947" y="1955864"/>
            <a:ext cx="7491467" cy="6202742"/>
          </a:xfrm>
          <a:prstGeom prst="rect">
            <a:avLst/>
          </a:prstGeom>
          <a:ln w="28575">
            <a:solidFill>
              <a:schemeClr val="accent1"/>
            </a:solidFill>
          </a:ln>
          <a:effectLst>
            <a:glow rad="228600">
              <a:schemeClr val="accent5">
                <a:satMod val="175000"/>
                <a:alpha val="40000"/>
              </a:schemeClr>
            </a:glow>
          </a:effectLst>
        </p:spPr>
      </p:pic>
    </p:spTree>
    <p:extLst>
      <p:ext uri="{BB962C8B-B14F-4D97-AF65-F5344CB8AC3E}">
        <p14:creationId xmlns:p14="http://schemas.microsoft.com/office/powerpoint/2010/main" val="251985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0"/>
                                        <p:tgtEl>
                                          <p:spTgt spid="21"/>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MEMBERSHIP CARDS</a:t>
            </a:r>
          </a:p>
        </p:txBody>
      </p:sp>
      <p:pic>
        <p:nvPicPr>
          <p:cNvPr id="2" name="Picture 1">
            <a:extLst>
              <a:ext uri="{FF2B5EF4-FFF2-40B4-BE49-F238E27FC236}">
                <a16:creationId xmlns:a16="http://schemas.microsoft.com/office/drawing/2014/main" id="{0AFDBB6C-2DFF-7D9A-4B7B-A959BF2EACB0}"/>
              </a:ext>
            </a:extLst>
          </p:cNvPr>
          <p:cNvPicPr>
            <a:picLocks noChangeAspect="1"/>
          </p:cNvPicPr>
          <p:nvPr/>
        </p:nvPicPr>
        <p:blipFill>
          <a:blip r:embed="rId3"/>
          <a:stretch>
            <a:fillRect/>
          </a:stretch>
        </p:blipFill>
        <p:spPr>
          <a:xfrm>
            <a:off x="1125071" y="1368237"/>
            <a:ext cx="3963660" cy="7556451"/>
          </a:xfrm>
          <a:prstGeom prst="rect">
            <a:avLst/>
          </a:prstGeom>
        </p:spPr>
      </p:pic>
      <p:sp>
        <p:nvSpPr>
          <p:cNvPr id="14" name="Rectangle: Rounded Corners 13">
            <a:extLst>
              <a:ext uri="{FF2B5EF4-FFF2-40B4-BE49-F238E27FC236}">
                <a16:creationId xmlns:a16="http://schemas.microsoft.com/office/drawing/2014/main" id="{3D3C65BE-C4E1-C668-9C51-B18C9852E213}"/>
              </a:ext>
            </a:extLst>
          </p:cNvPr>
          <p:cNvSpPr/>
          <p:nvPr/>
        </p:nvSpPr>
        <p:spPr>
          <a:xfrm>
            <a:off x="1602033" y="6723193"/>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27FD28E-994D-BF3A-581C-4AC315D32654}"/>
              </a:ext>
            </a:extLst>
          </p:cNvPr>
          <p:cNvGrpSpPr/>
          <p:nvPr/>
        </p:nvGrpSpPr>
        <p:grpSpPr>
          <a:xfrm>
            <a:off x="6001319" y="296491"/>
            <a:ext cx="9888038" cy="8148339"/>
            <a:chOff x="6001319" y="296491"/>
            <a:chExt cx="9888038" cy="8148339"/>
          </a:xfrm>
        </p:grpSpPr>
        <p:pic>
          <p:nvPicPr>
            <p:cNvPr id="15" name="Picture 14">
              <a:extLst>
                <a:ext uri="{FF2B5EF4-FFF2-40B4-BE49-F238E27FC236}">
                  <a16:creationId xmlns:a16="http://schemas.microsoft.com/office/drawing/2014/main" id="{9CE8087D-A6E9-A0C0-80AC-BCB33D66F41C}"/>
                </a:ext>
              </a:extLst>
            </p:cNvPr>
            <p:cNvPicPr>
              <a:picLocks noChangeAspect="1"/>
            </p:cNvPicPr>
            <p:nvPr/>
          </p:nvPicPr>
          <p:blipFill>
            <a:blip r:embed="rId4"/>
            <a:stretch>
              <a:fillRect/>
            </a:stretch>
          </p:blipFill>
          <p:spPr>
            <a:xfrm>
              <a:off x="6001319" y="296491"/>
              <a:ext cx="9888038" cy="8148339"/>
            </a:xfrm>
            <a:prstGeom prst="rect">
              <a:avLst/>
            </a:prstGeom>
          </p:spPr>
        </p:pic>
        <p:sp>
          <p:nvSpPr>
            <p:cNvPr id="17" name="Text Box 1">
              <a:extLst>
                <a:ext uri="{FF2B5EF4-FFF2-40B4-BE49-F238E27FC236}">
                  <a16:creationId xmlns:a16="http://schemas.microsoft.com/office/drawing/2014/main" id="{ACEEA0EA-0A41-19E1-0A02-C7420FE5B053}"/>
                </a:ext>
              </a:extLst>
            </p:cNvPr>
            <p:cNvSpPr txBox="1"/>
            <p:nvPr/>
          </p:nvSpPr>
          <p:spPr>
            <a:xfrm>
              <a:off x="6222934" y="1788832"/>
              <a:ext cx="7705101" cy="702578"/>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fontAlgn="base" hangingPunct="0">
                <a:lnSpc>
                  <a:spcPct val="115000"/>
                </a:lnSpc>
                <a:spcAft>
                  <a:spcPts val="800"/>
                </a:spcAft>
                <a:buNone/>
              </a:pPr>
              <a:r>
                <a:rPr lang="en-US" sz="2000"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22" name="Rectangle: Rounded Corners 21">
            <a:extLst>
              <a:ext uri="{FF2B5EF4-FFF2-40B4-BE49-F238E27FC236}">
                <a16:creationId xmlns:a16="http://schemas.microsoft.com/office/drawing/2014/main" id="{5C726ED3-1386-2212-05D6-4CAA56242DE4}"/>
              </a:ext>
            </a:extLst>
          </p:cNvPr>
          <p:cNvSpPr/>
          <p:nvPr/>
        </p:nvSpPr>
        <p:spPr>
          <a:xfrm>
            <a:off x="6321287" y="4089028"/>
            <a:ext cx="8678390" cy="59790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F73ECF90-655E-4200-12F3-7E44DA27DC6F}"/>
              </a:ext>
            </a:extLst>
          </p:cNvPr>
          <p:cNvSpPr/>
          <p:nvPr/>
        </p:nvSpPr>
        <p:spPr>
          <a:xfrm>
            <a:off x="13964015" y="342140"/>
            <a:ext cx="1493254" cy="36067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132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MEMBERSHIP CARDS</a:t>
            </a:r>
          </a:p>
        </p:txBody>
      </p:sp>
      <p:sp>
        <p:nvSpPr>
          <p:cNvPr id="15" name="Rectangle 14">
            <a:extLst>
              <a:ext uri="{FF2B5EF4-FFF2-40B4-BE49-F238E27FC236}">
                <a16:creationId xmlns:a16="http://schemas.microsoft.com/office/drawing/2014/main" id="{45BF51CD-5482-D193-7185-B8AD59D58A17}"/>
              </a:ext>
            </a:extLst>
          </p:cNvPr>
          <p:cNvSpPr/>
          <p:nvPr/>
        </p:nvSpPr>
        <p:spPr>
          <a:xfrm>
            <a:off x="-132523" y="5470"/>
            <a:ext cx="17472786" cy="9748130"/>
          </a:xfrm>
          <a:prstGeom prst="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B37696A-B3B0-EDA6-DA0A-F2818808447A}"/>
              </a:ext>
            </a:extLst>
          </p:cNvPr>
          <p:cNvGrpSpPr/>
          <p:nvPr/>
        </p:nvGrpSpPr>
        <p:grpSpPr>
          <a:xfrm>
            <a:off x="583096" y="394252"/>
            <a:ext cx="15750002" cy="7970480"/>
            <a:chOff x="583096" y="394252"/>
            <a:chExt cx="15750002" cy="7970480"/>
          </a:xfrm>
        </p:grpSpPr>
        <p:pic>
          <p:nvPicPr>
            <p:cNvPr id="14" name="Picture 13">
              <a:extLst>
                <a:ext uri="{FF2B5EF4-FFF2-40B4-BE49-F238E27FC236}">
                  <a16:creationId xmlns:a16="http://schemas.microsoft.com/office/drawing/2014/main" id="{F8E3E25D-98D0-81BE-1482-340E116D60AF}"/>
                </a:ext>
              </a:extLst>
            </p:cNvPr>
            <p:cNvPicPr>
              <a:picLocks noChangeAspect="1"/>
            </p:cNvPicPr>
            <p:nvPr/>
          </p:nvPicPr>
          <p:blipFill>
            <a:blip r:embed="rId3"/>
            <a:stretch>
              <a:fillRect/>
            </a:stretch>
          </p:blipFill>
          <p:spPr>
            <a:xfrm>
              <a:off x="583096" y="394252"/>
              <a:ext cx="15750002" cy="7970480"/>
            </a:xfrm>
            <a:prstGeom prst="rect">
              <a:avLst/>
            </a:prstGeom>
          </p:spPr>
        </p:pic>
        <p:sp>
          <p:nvSpPr>
            <p:cNvPr id="16" name="TextBox 15">
              <a:extLst>
                <a:ext uri="{FF2B5EF4-FFF2-40B4-BE49-F238E27FC236}">
                  <a16:creationId xmlns:a16="http://schemas.microsoft.com/office/drawing/2014/main" id="{3D1FF478-DA46-4647-6892-6FF0698881CA}"/>
                </a:ext>
              </a:extLst>
            </p:cNvPr>
            <p:cNvSpPr txBox="1"/>
            <p:nvPr/>
          </p:nvSpPr>
          <p:spPr>
            <a:xfrm>
              <a:off x="5155094" y="2266121"/>
              <a:ext cx="1577009" cy="338554"/>
            </a:xfrm>
            <a:prstGeom prst="rect">
              <a:avLst/>
            </a:prstGeom>
            <a:solidFill>
              <a:srgbClr val="BABCC0"/>
            </a:solidFill>
          </p:spPr>
          <p:txBody>
            <a:bodyPr wrap="square" rtlCol="0">
              <a:spAutoFit/>
            </a:bodyPr>
            <a:lstStyle/>
            <a:p>
              <a:pPr algn="l"/>
              <a:r>
                <a:rPr lang="en-US" b="1" dirty="0"/>
                <a:t>123456789</a:t>
              </a:r>
            </a:p>
          </p:txBody>
        </p:sp>
        <p:sp>
          <p:nvSpPr>
            <p:cNvPr id="17" name="TextBox 16">
              <a:extLst>
                <a:ext uri="{FF2B5EF4-FFF2-40B4-BE49-F238E27FC236}">
                  <a16:creationId xmlns:a16="http://schemas.microsoft.com/office/drawing/2014/main" id="{75D4F075-7EEA-6303-AF44-608DEFAEA340}"/>
                </a:ext>
              </a:extLst>
            </p:cNvPr>
            <p:cNvSpPr txBox="1"/>
            <p:nvPr/>
          </p:nvSpPr>
          <p:spPr>
            <a:xfrm>
              <a:off x="3332920" y="2802834"/>
              <a:ext cx="3266663" cy="307777"/>
            </a:xfrm>
            <a:prstGeom prst="rect">
              <a:avLst/>
            </a:prstGeom>
            <a:solidFill>
              <a:srgbClr val="BABCC0"/>
            </a:solidFill>
          </p:spPr>
          <p:txBody>
            <a:bodyPr wrap="square" rtlCol="0">
              <a:spAutoFit/>
            </a:bodyPr>
            <a:lstStyle/>
            <a:p>
              <a:pPr algn="l"/>
              <a:r>
                <a:rPr lang="en-US" sz="1400" b="1" dirty="0"/>
                <a:t>CHRISTOPHER ACSAMPLE</a:t>
              </a:r>
            </a:p>
          </p:txBody>
        </p:sp>
      </p:grpSp>
      <p:pic>
        <p:nvPicPr>
          <p:cNvPr id="19" name="Picture 18">
            <a:extLst>
              <a:ext uri="{FF2B5EF4-FFF2-40B4-BE49-F238E27FC236}">
                <a16:creationId xmlns:a16="http://schemas.microsoft.com/office/drawing/2014/main" id="{6D24512F-731A-3AB6-4733-03CEE48A3FD8}"/>
              </a:ext>
            </a:extLst>
          </p:cNvPr>
          <p:cNvPicPr>
            <a:picLocks noChangeAspect="1"/>
          </p:cNvPicPr>
          <p:nvPr/>
        </p:nvPicPr>
        <p:blipFill>
          <a:blip r:embed="rId4"/>
          <a:stretch>
            <a:fillRect/>
          </a:stretch>
        </p:blipFill>
        <p:spPr>
          <a:xfrm>
            <a:off x="13304150" y="372705"/>
            <a:ext cx="3028948" cy="1016163"/>
          </a:xfrm>
          <a:prstGeom prst="rect">
            <a:avLst/>
          </a:prstGeom>
          <a:effectLst>
            <a:glow rad="228600">
              <a:schemeClr val="accent5">
                <a:satMod val="175000"/>
                <a:alpha val="40000"/>
              </a:schemeClr>
            </a:glow>
          </a:effectLst>
        </p:spPr>
      </p:pic>
      <p:sp>
        <p:nvSpPr>
          <p:cNvPr id="20" name="Arrow: Right 19">
            <a:extLst>
              <a:ext uri="{FF2B5EF4-FFF2-40B4-BE49-F238E27FC236}">
                <a16:creationId xmlns:a16="http://schemas.microsoft.com/office/drawing/2014/main" id="{9328BF35-6EF9-C7B7-3D14-D98AFC42C77B}"/>
              </a:ext>
            </a:extLst>
          </p:cNvPr>
          <p:cNvSpPr/>
          <p:nvPr/>
        </p:nvSpPr>
        <p:spPr>
          <a:xfrm>
            <a:off x="13111193" y="372705"/>
            <a:ext cx="927653"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9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24668D-BB4F-3287-58D4-4D0CB307710F}"/>
              </a:ext>
            </a:extLst>
          </p:cNvPr>
          <p:cNvGrpSpPr/>
          <p:nvPr/>
        </p:nvGrpSpPr>
        <p:grpSpPr>
          <a:xfrm>
            <a:off x="5255839" y="-2463887"/>
            <a:ext cx="12084424" cy="11405797"/>
            <a:chOff x="6181800" y="-387016"/>
            <a:chExt cx="10381910" cy="9746364"/>
          </a:xfrm>
        </p:grpSpPr>
        <p:grpSp>
          <p:nvGrpSpPr>
            <p:cNvPr id="3" name="Group 2">
              <a:extLst>
                <a:ext uri="{FF2B5EF4-FFF2-40B4-BE49-F238E27FC236}">
                  <a16:creationId xmlns:a16="http://schemas.microsoft.com/office/drawing/2014/main" id="{99929F18-A176-92CC-69CF-A1BE22E4027F}"/>
                </a:ext>
              </a:extLst>
            </p:cNvPr>
            <p:cNvGrpSpPr/>
            <p:nvPr/>
          </p:nvGrpSpPr>
          <p:grpSpPr>
            <a:xfrm>
              <a:off x="6181800" y="-387016"/>
              <a:ext cx="10381910" cy="9746364"/>
              <a:chOff x="6236593" y="-214471"/>
              <a:chExt cx="10381910" cy="9746364"/>
            </a:xfrm>
          </p:grpSpPr>
          <p:grpSp>
            <p:nvGrpSpPr>
              <p:cNvPr id="14" name="Group 13">
                <a:extLst>
                  <a:ext uri="{FF2B5EF4-FFF2-40B4-BE49-F238E27FC236}">
                    <a16:creationId xmlns:a16="http://schemas.microsoft.com/office/drawing/2014/main" id="{79E3C9BC-2A10-3ADE-5384-605A3C9DBCA8}"/>
                  </a:ext>
                </a:extLst>
              </p:cNvPr>
              <p:cNvGrpSpPr/>
              <p:nvPr/>
            </p:nvGrpSpPr>
            <p:grpSpPr>
              <a:xfrm>
                <a:off x="6241538" y="221706"/>
                <a:ext cx="10163060" cy="9310187"/>
                <a:chOff x="6990735" y="202523"/>
                <a:chExt cx="10163060" cy="9310187"/>
              </a:xfrm>
            </p:grpSpPr>
            <p:grpSp>
              <p:nvGrpSpPr>
                <p:cNvPr id="20" name="Group 19">
                  <a:extLst>
                    <a:ext uri="{FF2B5EF4-FFF2-40B4-BE49-F238E27FC236}">
                      <a16:creationId xmlns:a16="http://schemas.microsoft.com/office/drawing/2014/main" id="{E1C0A527-D33D-4D27-370B-1D4C8A84B680}"/>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590606D2-707E-98FC-8BA6-C8211F4A7451}"/>
                      </a:ext>
                    </a:extLst>
                  </p:cNvPr>
                  <p:cNvGrpSpPr/>
                  <p:nvPr/>
                </p:nvGrpSpPr>
                <p:grpSpPr>
                  <a:xfrm>
                    <a:off x="6990735" y="202523"/>
                    <a:ext cx="10163060" cy="9310187"/>
                    <a:chOff x="6990735" y="202523"/>
                    <a:chExt cx="10163060" cy="9310187"/>
                  </a:xfrm>
                </p:grpSpPr>
                <p:grpSp>
                  <p:nvGrpSpPr>
                    <p:cNvPr id="24" name="Group 23">
                      <a:extLst>
                        <a:ext uri="{FF2B5EF4-FFF2-40B4-BE49-F238E27FC236}">
                          <a16:creationId xmlns:a16="http://schemas.microsoft.com/office/drawing/2014/main" id="{45D3460A-4A89-188A-EC57-EFF9612AC2A7}"/>
                        </a:ext>
                      </a:extLst>
                    </p:cNvPr>
                    <p:cNvGrpSpPr/>
                    <p:nvPr/>
                  </p:nvGrpSpPr>
                  <p:grpSpPr>
                    <a:xfrm>
                      <a:off x="6990735" y="202523"/>
                      <a:ext cx="10128377" cy="9310187"/>
                      <a:chOff x="7342961" y="202523"/>
                      <a:chExt cx="9776151" cy="8941477"/>
                    </a:xfrm>
                  </p:grpSpPr>
                  <p:pic>
                    <p:nvPicPr>
                      <p:cNvPr id="26" name="Picture 25">
                        <a:extLst>
                          <a:ext uri="{FF2B5EF4-FFF2-40B4-BE49-F238E27FC236}">
                            <a16:creationId xmlns:a16="http://schemas.microsoft.com/office/drawing/2014/main" id="{BB3F113C-C717-7E2F-1F03-1F4768FD1DEF}"/>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7" name="Picture 26">
                        <a:extLst>
                          <a:ext uri="{FF2B5EF4-FFF2-40B4-BE49-F238E27FC236}">
                            <a16:creationId xmlns:a16="http://schemas.microsoft.com/office/drawing/2014/main" id="{57C3C9D3-E8FE-EC63-B666-7352FCE4C20C}"/>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8" name="Picture 27">
                        <a:extLst>
                          <a:ext uri="{FF2B5EF4-FFF2-40B4-BE49-F238E27FC236}">
                            <a16:creationId xmlns:a16="http://schemas.microsoft.com/office/drawing/2014/main" id="{BC2EA1BE-E77E-04AC-B9FE-2AFE59E68928}"/>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9" name="Rectangle 28">
                        <a:extLst>
                          <a:ext uri="{FF2B5EF4-FFF2-40B4-BE49-F238E27FC236}">
                            <a16:creationId xmlns:a16="http://schemas.microsoft.com/office/drawing/2014/main" id="{59099802-3157-19D3-738A-0AEDC2C94DA9}"/>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Box 3">
                      <a:extLst>
                        <a:ext uri="{FF2B5EF4-FFF2-40B4-BE49-F238E27FC236}">
                          <a16:creationId xmlns:a16="http://schemas.microsoft.com/office/drawing/2014/main" id="{4D3D85C3-6B96-14AB-2B43-3C5A623213A3}"/>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3" name="Picture 22">
                    <a:extLst>
                      <a:ext uri="{FF2B5EF4-FFF2-40B4-BE49-F238E27FC236}">
                        <a16:creationId xmlns:a16="http://schemas.microsoft.com/office/drawing/2014/main" id="{5C713E65-0244-DB10-93D5-6DE75F62F017}"/>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1" name="Rectangle 20">
                  <a:extLst>
                    <a:ext uri="{FF2B5EF4-FFF2-40B4-BE49-F238E27FC236}">
                      <a16:creationId xmlns:a16="http://schemas.microsoft.com/office/drawing/2014/main" id="{650477CC-7D5F-056A-897E-3F20FAA9A706}"/>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CB6C5D5-18D2-C27D-9AE9-AFF6119DD376}"/>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6" name="Picture 15">
                <a:extLst>
                  <a:ext uri="{FF2B5EF4-FFF2-40B4-BE49-F238E27FC236}">
                    <a16:creationId xmlns:a16="http://schemas.microsoft.com/office/drawing/2014/main" id="{DFB2C396-DF50-EA1A-5E0E-A790605858DB}"/>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8" name="Picture 17">
                <a:extLst>
                  <a:ext uri="{FF2B5EF4-FFF2-40B4-BE49-F238E27FC236}">
                    <a16:creationId xmlns:a16="http://schemas.microsoft.com/office/drawing/2014/main" id="{5DC4AE7A-6A74-2585-378F-D7FEAECD8192}"/>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7" name="Text Box 3">
              <a:extLst>
                <a:ext uri="{FF2B5EF4-FFF2-40B4-BE49-F238E27FC236}">
                  <a16:creationId xmlns:a16="http://schemas.microsoft.com/office/drawing/2014/main" id="{311685A2-B51D-64DB-FFD2-585BC7A0B280}"/>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a:xfrm>
            <a:off x="481013" y="394252"/>
            <a:ext cx="4495024" cy="456353"/>
          </a:xfrm>
        </p:spPr>
        <p:txBody>
          <a:bodyPr>
            <a:normAutofit fontScale="85000" lnSpcReduction="10000"/>
          </a:bodyPr>
          <a:lstStyle/>
          <a:p>
            <a:r>
              <a:rPr lang="en-US"/>
              <a:t>MY CONTACT INFORMATION</a:t>
            </a:r>
          </a:p>
        </p:txBody>
      </p:sp>
      <p:sp>
        <p:nvSpPr>
          <p:cNvPr id="5" name="TextBox 4">
            <a:extLst>
              <a:ext uri="{FF2B5EF4-FFF2-40B4-BE49-F238E27FC236}">
                <a16:creationId xmlns:a16="http://schemas.microsoft.com/office/drawing/2014/main" id="{FFB699D0-51CD-C092-F22E-F0B417FF1EDB}"/>
              </a:ext>
            </a:extLst>
          </p:cNvPr>
          <p:cNvSpPr txBox="1"/>
          <p:nvPr/>
        </p:nvSpPr>
        <p:spPr>
          <a:xfrm>
            <a:off x="297240" y="1579540"/>
            <a:ext cx="5931034" cy="2062103"/>
          </a:xfrm>
          <a:prstGeom prst="rect">
            <a:avLst/>
          </a:prstGeom>
          <a:noFill/>
        </p:spPr>
        <p:txBody>
          <a:bodyPr wrap="square" rtlCol="0">
            <a:spAutoFit/>
          </a:bodyPr>
          <a:lstStyle/>
          <a:p>
            <a:pPr algn="l"/>
            <a:r>
              <a:rPr lang="en-US" sz="3200" dirty="0">
                <a:solidFill>
                  <a:schemeClr val="tx1"/>
                </a:solidFill>
              </a:rPr>
              <a:t>Primary Contact Info</a:t>
            </a:r>
          </a:p>
          <a:p>
            <a:pPr marL="457200" indent="-457200" algn="l">
              <a:buFont typeface="Arial" panose="020B0604020202020204" pitchFamily="34" charset="0"/>
              <a:buChar char="•"/>
            </a:pPr>
            <a:r>
              <a:rPr lang="en-US" sz="3200" dirty="0">
                <a:solidFill>
                  <a:schemeClr val="tx1"/>
                </a:solidFill>
              </a:rPr>
              <a:t>Mailing Address</a:t>
            </a:r>
          </a:p>
          <a:p>
            <a:pPr marL="457200" indent="-457200" algn="l">
              <a:buFont typeface="Arial" panose="020B0604020202020204" pitchFamily="34" charset="0"/>
              <a:buChar char="•"/>
            </a:pPr>
            <a:r>
              <a:rPr lang="en-US" sz="3200" dirty="0">
                <a:solidFill>
                  <a:schemeClr val="tx1"/>
                </a:solidFill>
              </a:rPr>
              <a:t>Phone Number</a:t>
            </a:r>
          </a:p>
          <a:p>
            <a:pPr marL="457200" indent="-457200" algn="l">
              <a:buFont typeface="Arial" panose="020B0604020202020204" pitchFamily="34" charset="0"/>
              <a:buChar char="•"/>
            </a:pPr>
            <a:r>
              <a:rPr lang="en-US" sz="3200" dirty="0">
                <a:solidFill>
                  <a:schemeClr val="tx1"/>
                </a:solidFill>
              </a:rPr>
              <a:t>Email Address</a:t>
            </a:r>
            <a:endParaRPr lang="en-US" sz="3200" dirty="0"/>
          </a:p>
        </p:txBody>
      </p:sp>
      <p:sp>
        <p:nvSpPr>
          <p:cNvPr id="19" name="Rectangle 18">
            <a:extLst>
              <a:ext uri="{FF2B5EF4-FFF2-40B4-BE49-F238E27FC236}">
                <a16:creationId xmlns:a16="http://schemas.microsoft.com/office/drawing/2014/main" id="{BE97930A-0DFA-8016-AC8A-C07F8317B497}"/>
              </a:ext>
            </a:extLst>
          </p:cNvPr>
          <p:cNvSpPr/>
          <p:nvPr/>
        </p:nvSpPr>
        <p:spPr>
          <a:xfrm>
            <a:off x="14491865" y="5079160"/>
            <a:ext cx="2100338" cy="40505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3F64806-9B84-10A3-C769-78AD36A91253}"/>
              </a:ext>
            </a:extLst>
          </p:cNvPr>
          <p:cNvPicPr>
            <a:picLocks noChangeAspect="1"/>
          </p:cNvPicPr>
          <p:nvPr/>
        </p:nvPicPr>
        <p:blipFill>
          <a:blip r:embed="rId10"/>
          <a:stretch>
            <a:fillRect/>
          </a:stretch>
        </p:blipFill>
        <p:spPr>
          <a:xfrm>
            <a:off x="8008637" y="1509087"/>
            <a:ext cx="8970996" cy="3142383"/>
          </a:xfrm>
          <a:prstGeom prst="rect">
            <a:avLst/>
          </a:prstGeom>
          <a:effectLst>
            <a:glow rad="228600">
              <a:schemeClr val="accent3">
                <a:satMod val="175000"/>
                <a:alpha val="40000"/>
              </a:schemeClr>
            </a:glow>
          </a:effectLst>
        </p:spPr>
      </p:pic>
      <p:pic>
        <p:nvPicPr>
          <p:cNvPr id="35" name="Picture 34">
            <a:extLst>
              <a:ext uri="{FF2B5EF4-FFF2-40B4-BE49-F238E27FC236}">
                <a16:creationId xmlns:a16="http://schemas.microsoft.com/office/drawing/2014/main" id="{4E8A3930-CAB8-9D5D-9EEB-27D59069E752}"/>
              </a:ext>
            </a:extLst>
          </p:cNvPr>
          <p:cNvPicPr>
            <a:picLocks noChangeAspect="1"/>
          </p:cNvPicPr>
          <p:nvPr/>
        </p:nvPicPr>
        <p:blipFill>
          <a:blip r:embed="rId11"/>
          <a:stretch>
            <a:fillRect/>
          </a:stretch>
        </p:blipFill>
        <p:spPr>
          <a:xfrm>
            <a:off x="14510435" y="8456356"/>
            <a:ext cx="922100" cy="266723"/>
          </a:xfrm>
          <a:prstGeom prst="rect">
            <a:avLst/>
          </a:prstGeom>
        </p:spPr>
      </p:pic>
    </p:spTree>
    <p:extLst>
      <p:ext uri="{BB962C8B-B14F-4D97-AF65-F5344CB8AC3E}">
        <p14:creationId xmlns:p14="http://schemas.microsoft.com/office/powerpoint/2010/main" val="17668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84D79E-E04A-D2BE-1FE3-D1CBC72F009B}"/>
              </a:ext>
            </a:extLst>
          </p:cNvPr>
          <p:cNvSpPr/>
          <p:nvPr/>
        </p:nvSpPr>
        <p:spPr>
          <a:xfrm>
            <a:off x="5679829" y="0"/>
            <a:ext cx="11660434" cy="9753600"/>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COMMITTEES</a:t>
            </a:r>
          </a:p>
        </p:txBody>
      </p:sp>
      <p:pic>
        <p:nvPicPr>
          <p:cNvPr id="2" name="Picture 1">
            <a:extLst>
              <a:ext uri="{FF2B5EF4-FFF2-40B4-BE49-F238E27FC236}">
                <a16:creationId xmlns:a16="http://schemas.microsoft.com/office/drawing/2014/main" id="{62D51895-AFF5-EF1E-D07E-9ADB52B5BABE}"/>
              </a:ext>
            </a:extLst>
          </p:cNvPr>
          <p:cNvPicPr>
            <a:picLocks noChangeAspect="1"/>
          </p:cNvPicPr>
          <p:nvPr/>
        </p:nvPicPr>
        <p:blipFill>
          <a:blip r:embed="rId3"/>
          <a:stretch>
            <a:fillRect/>
          </a:stretch>
        </p:blipFill>
        <p:spPr>
          <a:xfrm>
            <a:off x="1125071" y="1368237"/>
            <a:ext cx="3963660" cy="7556451"/>
          </a:xfrm>
          <a:prstGeom prst="rect">
            <a:avLst/>
          </a:prstGeom>
        </p:spPr>
      </p:pic>
      <p:sp>
        <p:nvSpPr>
          <p:cNvPr id="3" name="Rectangle: Rounded Corners 2">
            <a:extLst>
              <a:ext uri="{FF2B5EF4-FFF2-40B4-BE49-F238E27FC236}">
                <a16:creationId xmlns:a16="http://schemas.microsoft.com/office/drawing/2014/main" id="{524A94BF-4625-041A-0FCA-F31E8F9C0937}"/>
              </a:ext>
            </a:extLst>
          </p:cNvPr>
          <p:cNvSpPr/>
          <p:nvPr/>
        </p:nvSpPr>
        <p:spPr>
          <a:xfrm>
            <a:off x="1602033" y="7127644"/>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967335EE-CA4D-5756-5AA6-9332102E3AD1}"/>
              </a:ext>
            </a:extLst>
          </p:cNvPr>
          <p:cNvGrpSpPr/>
          <p:nvPr/>
        </p:nvGrpSpPr>
        <p:grpSpPr>
          <a:xfrm>
            <a:off x="8217672" y="237499"/>
            <a:ext cx="6258798" cy="9221487"/>
            <a:chOff x="8217672" y="237499"/>
            <a:chExt cx="6258798" cy="9221487"/>
          </a:xfrm>
        </p:grpSpPr>
        <p:pic>
          <p:nvPicPr>
            <p:cNvPr id="16" name="Picture 15">
              <a:extLst>
                <a:ext uri="{FF2B5EF4-FFF2-40B4-BE49-F238E27FC236}">
                  <a16:creationId xmlns:a16="http://schemas.microsoft.com/office/drawing/2014/main" id="{DAB090AE-F6C5-CC14-95AC-26E5D386284A}"/>
                </a:ext>
              </a:extLst>
            </p:cNvPr>
            <p:cNvPicPr>
              <a:picLocks noChangeAspect="1"/>
            </p:cNvPicPr>
            <p:nvPr/>
          </p:nvPicPr>
          <p:blipFill>
            <a:blip r:embed="rId4"/>
            <a:stretch>
              <a:fillRect/>
            </a:stretch>
          </p:blipFill>
          <p:spPr>
            <a:xfrm>
              <a:off x="8217672" y="237499"/>
              <a:ext cx="6258798" cy="9221487"/>
            </a:xfrm>
            <a:prstGeom prst="rect">
              <a:avLst/>
            </a:prstGeom>
          </p:spPr>
        </p:pic>
        <p:sp>
          <p:nvSpPr>
            <p:cNvPr id="18" name="Text Box 1">
              <a:extLst>
                <a:ext uri="{FF2B5EF4-FFF2-40B4-BE49-F238E27FC236}">
                  <a16:creationId xmlns:a16="http://schemas.microsoft.com/office/drawing/2014/main" id="{8377906E-5B03-7043-DEFE-A97F2A428626}"/>
                </a:ext>
              </a:extLst>
            </p:cNvPr>
            <p:cNvSpPr txBox="1"/>
            <p:nvPr/>
          </p:nvSpPr>
          <p:spPr>
            <a:xfrm>
              <a:off x="8427891" y="1368237"/>
              <a:ext cx="6048579" cy="464038"/>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3ED407AD-445C-DFA1-EFAF-98C34FD4FCC1}"/>
              </a:ext>
            </a:extLst>
          </p:cNvPr>
          <p:cNvSpPr/>
          <p:nvPr/>
        </p:nvSpPr>
        <p:spPr>
          <a:xfrm>
            <a:off x="12672046" y="293928"/>
            <a:ext cx="1493254" cy="360674"/>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52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PAID UP FOR LIFE</a:t>
            </a:r>
          </a:p>
        </p:txBody>
      </p:sp>
      <p:pic>
        <p:nvPicPr>
          <p:cNvPr id="2" name="Picture 1">
            <a:extLst>
              <a:ext uri="{FF2B5EF4-FFF2-40B4-BE49-F238E27FC236}">
                <a16:creationId xmlns:a16="http://schemas.microsoft.com/office/drawing/2014/main" id="{77ECF7A5-F747-F90C-3911-F5772D9103E5}"/>
              </a:ext>
            </a:extLst>
          </p:cNvPr>
          <p:cNvPicPr>
            <a:picLocks noChangeAspect="1"/>
          </p:cNvPicPr>
          <p:nvPr/>
        </p:nvPicPr>
        <p:blipFill>
          <a:blip r:embed="rId3"/>
          <a:stretch>
            <a:fillRect/>
          </a:stretch>
        </p:blipFill>
        <p:spPr>
          <a:xfrm>
            <a:off x="469935" y="1214480"/>
            <a:ext cx="3963660" cy="7556451"/>
          </a:xfrm>
          <a:prstGeom prst="rect">
            <a:avLst/>
          </a:prstGeom>
        </p:spPr>
      </p:pic>
      <p:sp>
        <p:nvSpPr>
          <p:cNvPr id="8" name="Rectangle: Rounded Corners 7">
            <a:extLst>
              <a:ext uri="{FF2B5EF4-FFF2-40B4-BE49-F238E27FC236}">
                <a16:creationId xmlns:a16="http://schemas.microsoft.com/office/drawing/2014/main" id="{0A1EE664-5FCB-5EC0-AB76-B9BF95BE471C}"/>
              </a:ext>
            </a:extLst>
          </p:cNvPr>
          <p:cNvSpPr/>
          <p:nvPr/>
        </p:nvSpPr>
        <p:spPr>
          <a:xfrm>
            <a:off x="965929" y="7483160"/>
            <a:ext cx="2286000" cy="5013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C6C3698-51F1-7275-0077-B9FC4D205AD0}"/>
              </a:ext>
            </a:extLst>
          </p:cNvPr>
          <p:cNvPicPr>
            <a:picLocks noChangeAspect="1"/>
          </p:cNvPicPr>
          <p:nvPr/>
        </p:nvPicPr>
        <p:blipFill>
          <a:blip r:embed="rId4"/>
          <a:stretch>
            <a:fillRect/>
          </a:stretch>
        </p:blipFill>
        <p:spPr>
          <a:xfrm>
            <a:off x="5873439" y="-825518"/>
            <a:ext cx="11359958" cy="6725958"/>
          </a:xfrm>
          <a:prstGeom prst="rect">
            <a:avLst/>
          </a:prstGeom>
        </p:spPr>
      </p:pic>
      <p:pic>
        <p:nvPicPr>
          <p:cNvPr id="19" name="Picture 18">
            <a:extLst>
              <a:ext uri="{FF2B5EF4-FFF2-40B4-BE49-F238E27FC236}">
                <a16:creationId xmlns:a16="http://schemas.microsoft.com/office/drawing/2014/main" id="{27FAB4AA-F98B-1FA1-143D-22E7A32579C8}"/>
              </a:ext>
            </a:extLst>
          </p:cNvPr>
          <p:cNvPicPr>
            <a:picLocks noChangeAspect="1"/>
          </p:cNvPicPr>
          <p:nvPr/>
        </p:nvPicPr>
        <p:blipFill>
          <a:blip r:embed="rId5"/>
          <a:stretch>
            <a:fillRect/>
          </a:stretch>
        </p:blipFill>
        <p:spPr>
          <a:xfrm>
            <a:off x="5759717" y="2378510"/>
            <a:ext cx="11513863" cy="4142908"/>
          </a:xfrm>
          <a:prstGeom prst="rect">
            <a:avLst/>
          </a:prstGeom>
        </p:spPr>
      </p:pic>
      <p:pic>
        <p:nvPicPr>
          <p:cNvPr id="17" name="Picture 16">
            <a:extLst>
              <a:ext uri="{FF2B5EF4-FFF2-40B4-BE49-F238E27FC236}">
                <a16:creationId xmlns:a16="http://schemas.microsoft.com/office/drawing/2014/main" id="{124E13E0-27A1-0B6A-D2D4-5F5184B47FFE}"/>
              </a:ext>
            </a:extLst>
          </p:cNvPr>
          <p:cNvPicPr>
            <a:picLocks noChangeAspect="1"/>
          </p:cNvPicPr>
          <p:nvPr/>
        </p:nvPicPr>
        <p:blipFill>
          <a:blip r:embed="rId6"/>
          <a:stretch>
            <a:fillRect/>
          </a:stretch>
        </p:blipFill>
        <p:spPr>
          <a:xfrm>
            <a:off x="5873439" y="5913030"/>
            <a:ext cx="5540604" cy="4142909"/>
          </a:xfrm>
          <a:prstGeom prst="rect">
            <a:avLst/>
          </a:prstGeom>
        </p:spPr>
      </p:pic>
      <p:pic>
        <p:nvPicPr>
          <p:cNvPr id="21" name="Picture 20">
            <a:extLst>
              <a:ext uri="{FF2B5EF4-FFF2-40B4-BE49-F238E27FC236}">
                <a16:creationId xmlns:a16="http://schemas.microsoft.com/office/drawing/2014/main" id="{75CD5842-766D-567E-555E-36AE01AD9F59}"/>
              </a:ext>
            </a:extLst>
          </p:cNvPr>
          <p:cNvPicPr>
            <a:picLocks noChangeAspect="1"/>
          </p:cNvPicPr>
          <p:nvPr/>
        </p:nvPicPr>
        <p:blipFill>
          <a:blip r:embed="rId7"/>
          <a:stretch>
            <a:fillRect/>
          </a:stretch>
        </p:blipFill>
        <p:spPr>
          <a:xfrm>
            <a:off x="10240003" y="6376320"/>
            <a:ext cx="6630325" cy="2715004"/>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47681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25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02D7991-78EB-D363-28FB-E4FE7D35C0A0}"/>
              </a:ext>
            </a:extLst>
          </p:cNvPr>
          <p:cNvGrpSpPr/>
          <p:nvPr/>
        </p:nvGrpSpPr>
        <p:grpSpPr>
          <a:xfrm>
            <a:off x="5996173" y="171070"/>
            <a:ext cx="10505393" cy="4200599"/>
            <a:chOff x="5324326" y="1352054"/>
            <a:chExt cx="11754145" cy="4662886"/>
          </a:xfrm>
        </p:grpSpPr>
        <p:pic>
          <p:nvPicPr>
            <p:cNvPr id="21" name="Picture 20">
              <a:extLst>
                <a:ext uri="{FF2B5EF4-FFF2-40B4-BE49-F238E27FC236}">
                  <a16:creationId xmlns:a16="http://schemas.microsoft.com/office/drawing/2014/main" id="{30363F63-E67E-92EF-C34A-C0E328AA9D52}"/>
                </a:ext>
              </a:extLst>
            </p:cNvPr>
            <p:cNvPicPr>
              <a:picLocks noChangeAspect="1"/>
            </p:cNvPicPr>
            <p:nvPr/>
          </p:nvPicPr>
          <p:blipFill>
            <a:blip r:embed="rId3"/>
            <a:stretch>
              <a:fillRect/>
            </a:stretch>
          </p:blipFill>
          <p:spPr>
            <a:xfrm>
              <a:off x="5324326" y="1352054"/>
              <a:ext cx="11754145" cy="4662886"/>
            </a:xfrm>
            <a:prstGeom prst="rect">
              <a:avLst/>
            </a:prstGeom>
          </p:spPr>
        </p:pic>
        <p:sp>
          <p:nvSpPr>
            <p:cNvPr id="22" name="Text Box 1">
              <a:extLst>
                <a:ext uri="{FF2B5EF4-FFF2-40B4-BE49-F238E27FC236}">
                  <a16:creationId xmlns:a16="http://schemas.microsoft.com/office/drawing/2014/main" id="{FD113FD5-F014-502A-803A-C8A547290722}"/>
                </a:ext>
              </a:extLst>
            </p:cNvPr>
            <p:cNvSpPr txBox="1"/>
            <p:nvPr/>
          </p:nvSpPr>
          <p:spPr>
            <a:xfrm>
              <a:off x="5627625" y="3221210"/>
              <a:ext cx="7705101" cy="46228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77500" lnSpcReduction="20000"/>
          </a:bodyPr>
          <a:lstStyle/>
          <a:p>
            <a:r>
              <a:rPr lang="en-US" dirty="0"/>
              <a:t>ASSIGN GROUP PERMISSIONS</a:t>
            </a:r>
          </a:p>
        </p:txBody>
      </p:sp>
      <p:pic>
        <p:nvPicPr>
          <p:cNvPr id="2" name="Picture 1">
            <a:extLst>
              <a:ext uri="{FF2B5EF4-FFF2-40B4-BE49-F238E27FC236}">
                <a16:creationId xmlns:a16="http://schemas.microsoft.com/office/drawing/2014/main" id="{FDE33A24-C1E7-DB32-8C65-EB91DB11A88B}"/>
              </a:ext>
            </a:extLst>
          </p:cNvPr>
          <p:cNvPicPr>
            <a:picLocks noChangeAspect="1"/>
          </p:cNvPicPr>
          <p:nvPr/>
        </p:nvPicPr>
        <p:blipFill>
          <a:blip r:embed="rId4"/>
          <a:stretch>
            <a:fillRect/>
          </a:stretch>
        </p:blipFill>
        <p:spPr>
          <a:xfrm>
            <a:off x="603358" y="1352054"/>
            <a:ext cx="3963660" cy="7556451"/>
          </a:xfrm>
          <a:prstGeom prst="rect">
            <a:avLst/>
          </a:prstGeom>
        </p:spPr>
      </p:pic>
      <p:sp>
        <p:nvSpPr>
          <p:cNvPr id="8" name="Rectangle: Rounded Corners 7">
            <a:extLst>
              <a:ext uri="{FF2B5EF4-FFF2-40B4-BE49-F238E27FC236}">
                <a16:creationId xmlns:a16="http://schemas.microsoft.com/office/drawing/2014/main" id="{4150FF7F-82D6-F96E-40D0-AFBDEBC2133A}"/>
              </a:ext>
            </a:extLst>
          </p:cNvPr>
          <p:cNvSpPr/>
          <p:nvPr/>
        </p:nvSpPr>
        <p:spPr>
          <a:xfrm>
            <a:off x="1045442" y="8024462"/>
            <a:ext cx="2671029" cy="50407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14D5E09F-199C-6F6A-D8B6-8C2BA51B2B27}"/>
              </a:ext>
            </a:extLst>
          </p:cNvPr>
          <p:cNvSpPr/>
          <p:nvPr/>
        </p:nvSpPr>
        <p:spPr>
          <a:xfrm>
            <a:off x="15647247" y="3143493"/>
            <a:ext cx="854319" cy="448311"/>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D5BAC5C-A5EF-1DB9-BF14-39A333D5B17C}"/>
              </a:ext>
            </a:extLst>
          </p:cNvPr>
          <p:cNvSpPr/>
          <p:nvPr/>
        </p:nvSpPr>
        <p:spPr>
          <a:xfrm>
            <a:off x="7325628" y="163108"/>
            <a:ext cx="1911138" cy="46228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323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82459D-F738-A321-14AC-6BC809259A5E}"/>
              </a:ext>
            </a:extLst>
          </p:cNvPr>
          <p:cNvSpPr/>
          <p:nvPr/>
        </p:nvSpPr>
        <p:spPr>
          <a:xfrm>
            <a:off x="6361043" y="0"/>
            <a:ext cx="10979220" cy="9753600"/>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a:xfrm>
            <a:off x="481013" y="394252"/>
            <a:ext cx="4976484" cy="729698"/>
          </a:xfrm>
        </p:spPr>
        <p:txBody>
          <a:bodyPr>
            <a:normAutofit fontScale="92500"/>
          </a:bodyPr>
          <a:lstStyle/>
          <a:p>
            <a:r>
              <a:rPr lang="en-US" dirty="0"/>
              <a:t>ASSIGN GROUP PERMISSIONS</a:t>
            </a:r>
          </a:p>
        </p:txBody>
      </p:sp>
      <p:sp>
        <p:nvSpPr>
          <p:cNvPr id="13" name="TextBox 12">
            <a:extLst>
              <a:ext uri="{FF2B5EF4-FFF2-40B4-BE49-F238E27FC236}">
                <a16:creationId xmlns:a16="http://schemas.microsoft.com/office/drawing/2014/main" id="{94BF7507-9B4B-478E-08BF-39B27D722DBB}"/>
              </a:ext>
            </a:extLst>
          </p:cNvPr>
          <p:cNvSpPr txBox="1"/>
          <p:nvPr/>
        </p:nvSpPr>
        <p:spPr>
          <a:xfrm>
            <a:off x="222996" y="1645145"/>
            <a:ext cx="5701003" cy="2769989"/>
          </a:xfrm>
          <a:prstGeom prst="rect">
            <a:avLst/>
          </a:prstGeom>
          <a:noFill/>
        </p:spPr>
        <p:txBody>
          <a:bodyPr wrap="square">
            <a:spAutoFit/>
          </a:bodyPr>
          <a:lstStyle/>
          <a:p>
            <a:pPr algn="l">
              <a:spcBef>
                <a:spcPts val="1200"/>
              </a:spcBef>
            </a:pPr>
            <a:r>
              <a:rPr lang="en-US" sz="3600" b="1" u="sng" dirty="0">
                <a:solidFill>
                  <a:srgbClr val="4D4D4D"/>
                </a:solidFill>
                <a:latin typeface="Times New Roman" panose="02020603050405020304" pitchFamily="18" charset="0"/>
                <a:cs typeface="Times New Roman" panose="02020603050405020304" pitchFamily="18" charset="0"/>
              </a:rPr>
              <a:t>Online Group Manager</a:t>
            </a:r>
          </a:p>
          <a:p>
            <a:pPr marL="342900" indent="-342900" algn="l">
              <a:spcBef>
                <a:spcPts val="1200"/>
              </a:spcBef>
              <a:buFont typeface="Wingdings" pitchFamily="2" charset="2"/>
              <a:buChar char="§"/>
            </a:pPr>
            <a:r>
              <a:rPr lang="en-US" sz="3600" dirty="0">
                <a:solidFill>
                  <a:srgbClr val="4D4D4D"/>
                </a:solidFill>
                <a:latin typeface="Times New Roman" panose="02020603050405020304" pitchFamily="18" charset="0"/>
                <a:cs typeface="Times New Roman" panose="02020603050405020304" pitchFamily="18" charset="0"/>
              </a:rPr>
              <a:t>Minimum Requirement</a:t>
            </a:r>
          </a:p>
          <a:p>
            <a:pPr marL="342900" indent="-342900" algn="l">
              <a:spcBef>
                <a:spcPts val="1200"/>
              </a:spcBef>
              <a:buFont typeface="Wingdings" pitchFamily="2" charset="2"/>
              <a:buChar char="§"/>
            </a:pPr>
            <a:r>
              <a:rPr lang="en-US" sz="3600" dirty="0">
                <a:solidFill>
                  <a:srgbClr val="4D4D4D"/>
                </a:solidFill>
                <a:latin typeface="Times New Roman" panose="02020603050405020304" pitchFamily="18" charset="0"/>
                <a:cs typeface="Times New Roman" panose="02020603050405020304" pitchFamily="18" charset="0"/>
              </a:rPr>
              <a:t>View and print member list.</a:t>
            </a:r>
          </a:p>
          <a:p>
            <a:pPr marL="342900" indent="-342900" algn="l">
              <a:spcBef>
                <a:spcPts val="1200"/>
              </a:spcBef>
              <a:buFont typeface="Wingdings" pitchFamily="2" charset="2"/>
              <a:buChar char="§"/>
            </a:pPr>
            <a:r>
              <a:rPr lang="en-US" sz="3600" dirty="0">
                <a:solidFill>
                  <a:srgbClr val="4D4D4D"/>
                </a:solidFill>
                <a:latin typeface="Times New Roman" panose="02020603050405020304" pitchFamily="18" charset="0"/>
                <a:cs typeface="Times New Roman" panose="02020603050405020304" pitchFamily="18" charset="0"/>
              </a:rPr>
              <a:t>Quick link to email address.</a:t>
            </a:r>
            <a:endParaRPr lang="en-US" sz="36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971C929-ECEC-E51F-EA5E-97649594822F}"/>
              </a:ext>
            </a:extLst>
          </p:cNvPr>
          <p:cNvPicPr>
            <a:picLocks noChangeAspect="1"/>
          </p:cNvPicPr>
          <p:nvPr/>
        </p:nvPicPr>
        <p:blipFill>
          <a:blip r:embed="rId3"/>
          <a:stretch>
            <a:fillRect/>
          </a:stretch>
        </p:blipFill>
        <p:spPr>
          <a:xfrm>
            <a:off x="7464377" y="245607"/>
            <a:ext cx="8690023" cy="8339053"/>
          </a:xfrm>
          <a:prstGeom prst="rect">
            <a:avLst/>
          </a:prstGeom>
        </p:spPr>
      </p:pic>
    </p:spTree>
    <p:extLst>
      <p:ext uri="{BB962C8B-B14F-4D97-AF65-F5344CB8AC3E}">
        <p14:creationId xmlns:p14="http://schemas.microsoft.com/office/powerpoint/2010/main" val="14701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a:xfrm>
            <a:off x="481013" y="394252"/>
            <a:ext cx="4976484" cy="729698"/>
          </a:xfrm>
        </p:spPr>
        <p:txBody>
          <a:bodyPr>
            <a:normAutofit fontScale="92500"/>
          </a:bodyPr>
          <a:lstStyle/>
          <a:p>
            <a:r>
              <a:rPr lang="en-US" dirty="0"/>
              <a:t>ASSIGN GROUP PERMISSIONS</a:t>
            </a:r>
          </a:p>
        </p:txBody>
      </p:sp>
      <p:sp>
        <p:nvSpPr>
          <p:cNvPr id="13" name="TextBox 12">
            <a:extLst>
              <a:ext uri="{FF2B5EF4-FFF2-40B4-BE49-F238E27FC236}">
                <a16:creationId xmlns:a16="http://schemas.microsoft.com/office/drawing/2014/main" id="{94BF7507-9B4B-478E-08BF-39B27D722DBB}"/>
              </a:ext>
            </a:extLst>
          </p:cNvPr>
          <p:cNvSpPr txBox="1"/>
          <p:nvPr/>
        </p:nvSpPr>
        <p:spPr>
          <a:xfrm>
            <a:off x="222996" y="1645145"/>
            <a:ext cx="5701003" cy="4154984"/>
          </a:xfrm>
          <a:prstGeom prst="rect">
            <a:avLst/>
          </a:prstGeom>
          <a:noFill/>
        </p:spPr>
        <p:txBody>
          <a:bodyPr wrap="square">
            <a:spAutoFit/>
          </a:bodyPr>
          <a:lstStyle/>
          <a:p>
            <a:pPr algn="l">
              <a:spcBef>
                <a:spcPts val="1200"/>
              </a:spcBef>
            </a:pPr>
            <a:r>
              <a:rPr lang="en-US" sz="2800" b="1" u="sng" dirty="0">
                <a:solidFill>
                  <a:srgbClr val="4D4D4D"/>
                </a:solidFill>
                <a:latin typeface="Times New Roman" panose="02020603050405020304" pitchFamily="18" charset="0"/>
                <a:cs typeface="Times New Roman" panose="02020603050405020304" pitchFamily="18" charset="0"/>
              </a:rPr>
              <a:t>Edit Individual Profile</a:t>
            </a:r>
          </a:p>
          <a:p>
            <a:pPr marL="342900" indent="-342900" algn="l">
              <a:spcBef>
                <a:spcPts val="1200"/>
              </a:spcBef>
              <a:buFont typeface="Wingdings" pitchFamily="2" charset="2"/>
              <a:buChar char="§"/>
            </a:pPr>
            <a:r>
              <a:rPr lang="en-US" sz="2800" dirty="0">
                <a:latin typeface="Times New Roman" panose="02020603050405020304" pitchFamily="18" charset="0"/>
                <a:cs typeface="Times New Roman" panose="02020603050405020304" pitchFamily="18" charset="0"/>
              </a:rPr>
              <a:t>Edit member information</a:t>
            </a:r>
          </a:p>
          <a:p>
            <a:pPr marL="342900" indent="-342900" algn="l">
              <a:spcBef>
                <a:spcPts val="1200"/>
              </a:spcBef>
              <a:buFont typeface="Wingdings" pitchFamily="2" charset="2"/>
              <a:buChar char="§"/>
            </a:pPr>
            <a:endParaRPr lang="en-US" sz="2800" dirty="0">
              <a:latin typeface="Times New Roman" panose="02020603050405020304" pitchFamily="18" charset="0"/>
              <a:cs typeface="Times New Roman" panose="02020603050405020304" pitchFamily="18" charset="0"/>
            </a:endParaRPr>
          </a:p>
          <a:p>
            <a:pPr algn="l">
              <a:spcBef>
                <a:spcPts val="1200"/>
              </a:spcBef>
            </a:pPr>
            <a:r>
              <a:rPr lang="en-US" sz="2800" b="1" u="sng" dirty="0">
                <a:latin typeface="Times New Roman" panose="02020603050405020304" pitchFamily="18" charset="0"/>
                <a:cs typeface="Times New Roman" panose="02020603050405020304" pitchFamily="18" charset="0"/>
              </a:rPr>
              <a:t>Edit Group Profile</a:t>
            </a:r>
          </a:p>
          <a:p>
            <a:pPr marL="342900" indent="-342900" algn="l">
              <a:spcBef>
                <a:spcPts val="1200"/>
              </a:spcBef>
              <a:buFont typeface="Wingdings" pitchFamily="2" charset="2"/>
              <a:buChar char="§"/>
            </a:pPr>
            <a:r>
              <a:rPr lang="en-US" sz="2800" dirty="0">
                <a:latin typeface="Times New Roman" panose="02020603050405020304" pitchFamily="18" charset="0"/>
                <a:cs typeface="Times New Roman" panose="02020603050405020304" pitchFamily="18" charset="0"/>
              </a:rPr>
              <a:t>Online Membership Tools:  View Members, Global Member Lookup, Group Attributes, Reports/Labels, and  Officer Materials.</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DD6936-E02D-99C0-DE70-28EF3C818C3B}"/>
              </a:ext>
            </a:extLst>
          </p:cNvPr>
          <p:cNvSpPr/>
          <p:nvPr/>
        </p:nvSpPr>
        <p:spPr>
          <a:xfrm>
            <a:off x="6361043" y="0"/>
            <a:ext cx="10979220" cy="9753600"/>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BEE64B8-EEBD-2A05-2AC2-12FFA02AEB1B}"/>
              </a:ext>
            </a:extLst>
          </p:cNvPr>
          <p:cNvPicPr>
            <a:picLocks noChangeAspect="1"/>
          </p:cNvPicPr>
          <p:nvPr/>
        </p:nvPicPr>
        <p:blipFill>
          <a:blip r:embed="rId3"/>
          <a:stretch>
            <a:fillRect/>
          </a:stretch>
        </p:blipFill>
        <p:spPr>
          <a:xfrm>
            <a:off x="7281070" y="246335"/>
            <a:ext cx="9151236" cy="8783421"/>
          </a:xfrm>
          <a:prstGeom prst="rect">
            <a:avLst/>
          </a:prstGeom>
        </p:spPr>
      </p:pic>
      <p:sp>
        <p:nvSpPr>
          <p:cNvPr id="8" name="Rectangle: Rounded Corners 7">
            <a:extLst>
              <a:ext uri="{FF2B5EF4-FFF2-40B4-BE49-F238E27FC236}">
                <a16:creationId xmlns:a16="http://schemas.microsoft.com/office/drawing/2014/main" id="{6AA1FA34-CFCF-F195-9DA0-EEAC9DECC0FA}"/>
              </a:ext>
            </a:extLst>
          </p:cNvPr>
          <p:cNvSpPr/>
          <p:nvPr/>
        </p:nvSpPr>
        <p:spPr>
          <a:xfrm>
            <a:off x="7871268" y="2850712"/>
            <a:ext cx="3114979" cy="422571"/>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4C4E19F2-94A1-CA33-793E-DD33E9CC030F}"/>
              </a:ext>
            </a:extLst>
          </p:cNvPr>
          <p:cNvSpPr/>
          <p:nvPr/>
        </p:nvSpPr>
        <p:spPr>
          <a:xfrm>
            <a:off x="7871268" y="4402350"/>
            <a:ext cx="3114979" cy="549088"/>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95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Effect transition="in" filter="wipe(up)">
                                      <p:cBhvr>
                                        <p:cTn id="14" dur="1000"/>
                                        <p:tgtEl>
                                          <p:spTgt spid="13">
                                            <p:txEl>
                                              <p:pRg st="3" end="3"/>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wipe(up)">
                                      <p:cBhvr>
                                        <p:cTn id="17"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5CA49B-2653-E95B-8B41-18331E4CA7EB}"/>
              </a:ext>
            </a:extLst>
          </p:cNvPr>
          <p:cNvSpPr/>
          <p:nvPr/>
        </p:nvSpPr>
        <p:spPr>
          <a:xfrm>
            <a:off x="6361043" y="0"/>
            <a:ext cx="10979220" cy="9753600"/>
          </a:xfrm>
          <a:prstGeom prst="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a:xfrm>
            <a:off x="481013" y="394252"/>
            <a:ext cx="4976484" cy="729698"/>
          </a:xfrm>
        </p:spPr>
        <p:txBody>
          <a:bodyPr>
            <a:normAutofit fontScale="92500"/>
          </a:bodyPr>
          <a:lstStyle/>
          <a:p>
            <a:r>
              <a:rPr lang="en-US" dirty="0"/>
              <a:t>ASSIGN GROUP PERMISSIONS</a:t>
            </a:r>
          </a:p>
        </p:txBody>
      </p:sp>
      <p:sp>
        <p:nvSpPr>
          <p:cNvPr id="13" name="TextBox 12">
            <a:extLst>
              <a:ext uri="{FF2B5EF4-FFF2-40B4-BE49-F238E27FC236}">
                <a16:creationId xmlns:a16="http://schemas.microsoft.com/office/drawing/2014/main" id="{94BF7507-9B4B-478E-08BF-39B27D722DBB}"/>
              </a:ext>
            </a:extLst>
          </p:cNvPr>
          <p:cNvSpPr txBox="1"/>
          <p:nvPr/>
        </p:nvSpPr>
        <p:spPr>
          <a:xfrm>
            <a:off x="222996" y="1645145"/>
            <a:ext cx="5701003" cy="4154984"/>
          </a:xfrm>
          <a:prstGeom prst="rect">
            <a:avLst/>
          </a:prstGeom>
          <a:noFill/>
        </p:spPr>
        <p:txBody>
          <a:bodyPr wrap="square">
            <a:spAutoFit/>
          </a:bodyPr>
          <a:lstStyle/>
          <a:p>
            <a:pPr algn="l">
              <a:spcBef>
                <a:spcPts val="1200"/>
              </a:spcBef>
            </a:pPr>
            <a:r>
              <a:rPr lang="en-US" sz="2800" b="1" u="sng" dirty="0">
                <a:solidFill>
                  <a:srgbClr val="4D4D4D"/>
                </a:solidFill>
                <a:latin typeface="Times New Roman" panose="02020603050405020304" pitchFamily="18" charset="0"/>
                <a:cs typeface="Times New Roman" panose="02020603050405020304" pitchFamily="18" charset="0"/>
              </a:rPr>
              <a:t>Register or Order for a Group</a:t>
            </a:r>
          </a:p>
          <a:p>
            <a:pPr marL="342900" indent="-342900" algn="l">
              <a:spcBef>
                <a:spcPts val="1200"/>
              </a:spcBef>
              <a:buFont typeface="Wingdings" pitchFamily="2" charset="2"/>
              <a:buChar char="§"/>
            </a:pPr>
            <a:r>
              <a:rPr lang="en-US" sz="2800" dirty="0">
                <a:latin typeface="Times New Roman" panose="02020603050405020304" pitchFamily="18" charset="0"/>
                <a:cs typeface="Times New Roman" panose="02020603050405020304" pitchFamily="18" charset="0"/>
              </a:rPr>
              <a:t>Allows online membership processing, Add/Modify Transmittal.</a:t>
            </a:r>
          </a:p>
          <a:p>
            <a:pPr marL="342900" indent="-342900" algn="l">
              <a:spcBef>
                <a:spcPts val="1200"/>
              </a:spcBef>
              <a:buFont typeface="Wingdings" pitchFamily="2" charset="2"/>
              <a:buChar char="§"/>
            </a:pPr>
            <a:endParaRPr lang="en-US" sz="2800" dirty="0">
              <a:latin typeface="Times New Roman" panose="02020603050405020304" pitchFamily="18" charset="0"/>
              <a:cs typeface="Times New Roman" panose="02020603050405020304" pitchFamily="18" charset="0"/>
            </a:endParaRPr>
          </a:p>
          <a:p>
            <a:pPr algn="l">
              <a:spcBef>
                <a:spcPts val="1200"/>
              </a:spcBef>
            </a:pPr>
            <a:r>
              <a:rPr lang="en-US" sz="2800" b="1" u="sng" dirty="0">
                <a:latin typeface="Times New Roman" panose="02020603050405020304" pitchFamily="18" charset="0"/>
                <a:cs typeface="Times New Roman" panose="02020603050405020304" pitchFamily="18" charset="0"/>
              </a:rPr>
              <a:t>Identity Group Manager</a:t>
            </a:r>
          </a:p>
          <a:p>
            <a:pPr marL="342900" indent="-342900" algn="l">
              <a:spcBef>
                <a:spcPts val="1200"/>
              </a:spcBef>
              <a:buFont typeface="Wingdings" pitchFamily="2" charset="2"/>
              <a:buChar char="§"/>
            </a:pPr>
            <a:r>
              <a:rPr lang="en-US" sz="2800" dirty="0">
                <a:solidFill>
                  <a:srgbClr val="FF0000"/>
                </a:solidFill>
                <a:latin typeface="Times New Roman" panose="02020603050405020304" pitchFamily="18" charset="0"/>
                <a:cs typeface="Times New Roman" panose="02020603050405020304" pitchFamily="18" charset="0"/>
              </a:rPr>
              <a:t>ADJUTANTS AND COMMANDERS ONLY.</a:t>
            </a:r>
          </a:p>
        </p:txBody>
      </p:sp>
      <p:pic>
        <p:nvPicPr>
          <p:cNvPr id="12" name="Picture 11">
            <a:extLst>
              <a:ext uri="{FF2B5EF4-FFF2-40B4-BE49-F238E27FC236}">
                <a16:creationId xmlns:a16="http://schemas.microsoft.com/office/drawing/2014/main" id="{6CA9CEF4-14D3-CBA6-0241-4AA51A064956}"/>
              </a:ext>
            </a:extLst>
          </p:cNvPr>
          <p:cNvPicPr>
            <a:picLocks noChangeAspect="1"/>
          </p:cNvPicPr>
          <p:nvPr/>
        </p:nvPicPr>
        <p:blipFill>
          <a:blip r:embed="rId3"/>
          <a:stretch>
            <a:fillRect/>
          </a:stretch>
        </p:blipFill>
        <p:spPr>
          <a:xfrm>
            <a:off x="7387167" y="394252"/>
            <a:ext cx="8926972" cy="8492921"/>
          </a:xfrm>
          <a:prstGeom prst="rect">
            <a:avLst/>
          </a:prstGeom>
        </p:spPr>
      </p:pic>
      <p:sp>
        <p:nvSpPr>
          <p:cNvPr id="9" name="Rectangle: Rounded Corners 8">
            <a:extLst>
              <a:ext uri="{FF2B5EF4-FFF2-40B4-BE49-F238E27FC236}">
                <a16:creationId xmlns:a16="http://schemas.microsoft.com/office/drawing/2014/main" id="{5465B2D9-8C27-970A-AF45-D80FCC21E71F}"/>
              </a:ext>
            </a:extLst>
          </p:cNvPr>
          <p:cNvSpPr/>
          <p:nvPr/>
        </p:nvSpPr>
        <p:spPr>
          <a:xfrm>
            <a:off x="7918939" y="6835094"/>
            <a:ext cx="4246557" cy="445478"/>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7B1C49AB-5B99-E81A-37FB-8D4919F0A79C}"/>
              </a:ext>
            </a:extLst>
          </p:cNvPr>
          <p:cNvSpPr/>
          <p:nvPr/>
        </p:nvSpPr>
        <p:spPr>
          <a:xfrm>
            <a:off x="7918939" y="5677025"/>
            <a:ext cx="4246557" cy="445478"/>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797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0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wipe(up)">
                                      <p:cBhvr>
                                        <p:cTn id="13" dur="1000"/>
                                        <p:tgtEl>
                                          <p:spTgt spid="13">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animEffect transition="in" filter="wipe(up)">
                                      <p:cBhvr>
                                        <p:cTn id="16"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CC46E5-8218-AF64-9E48-829B051F8C20}"/>
              </a:ext>
            </a:extLst>
          </p:cNvPr>
          <p:cNvPicPr>
            <a:picLocks noChangeAspect="1"/>
          </p:cNvPicPr>
          <p:nvPr/>
        </p:nvPicPr>
        <p:blipFill>
          <a:blip r:embed="rId3"/>
          <a:stretch>
            <a:fillRect/>
          </a:stretch>
        </p:blipFill>
        <p:spPr>
          <a:xfrm>
            <a:off x="1125071" y="1368237"/>
            <a:ext cx="3963660" cy="7556451"/>
          </a:xfrm>
          <a:prstGeom prst="rect">
            <a:avLst/>
          </a:prstGeom>
        </p:spPr>
      </p:pic>
      <p:sp>
        <p:nvSpPr>
          <p:cNvPr id="8" name="Rectangle: Rounded Corners 7">
            <a:extLst>
              <a:ext uri="{FF2B5EF4-FFF2-40B4-BE49-F238E27FC236}">
                <a16:creationId xmlns:a16="http://schemas.microsoft.com/office/drawing/2014/main" id="{98F0C6B5-57C0-E4CE-0900-4937329D025A}"/>
              </a:ext>
            </a:extLst>
          </p:cNvPr>
          <p:cNvSpPr/>
          <p:nvPr/>
        </p:nvSpPr>
        <p:spPr>
          <a:xfrm>
            <a:off x="1602032" y="8024462"/>
            <a:ext cx="2671029" cy="504076"/>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53ADB28-44FF-7BDA-2425-F8B2A08FD51A}"/>
              </a:ext>
            </a:extLst>
          </p:cNvPr>
          <p:cNvSpPr txBox="1"/>
          <p:nvPr/>
        </p:nvSpPr>
        <p:spPr>
          <a:xfrm>
            <a:off x="5088731" y="6273507"/>
            <a:ext cx="11806138" cy="1200329"/>
          </a:xfrm>
          <a:prstGeom prst="rect">
            <a:avLst/>
          </a:prstGeom>
          <a:noFill/>
        </p:spPr>
        <p:txBody>
          <a:bodyPr wrap="square" rtlCol="0">
            <a:spAutoFit/>
          </a:bodyPr>
          <a:lstStyle/>
          <a:p>
            <a:pPr algn="l"/>
            <a:r>
              <a:rPr lang="en-US" sz="3600" dirty="0"/>
              <a:t>* Monitor access using MyLegion Access report.  </a:t>
            </a:r>
          </a:p>
          <a:p>
            <a:pPr algn="l"/>
            <a:r>
              <a:rPr lang="en-US" sz="3600" dirty="0"/>
              <a:t>* Contact department headquarters to add end date.</a:t>
            </a:r>
          </a:p>
        </p:txBody>
      </p:sp>
      <p:sp>
        <p:nvSpPr>
          <p:cNvPr id="15" name="Text Placeholder 14">
            <a:extLst>
              <a:ext uri="{FF2B5EF4-FFF2-40B4-BE49-F238E27FC236}">
                <a16:creationId xmlns:a16="http://schemas.microsoft.com/office/drawing/2014/main" id="{EEA86E0B-5E85-2EA5-116F-79CE93798087}"/>
              </a:ext>
            </a:extLst>
          </p:cNvPr>
          <p:cNvSpPr>
            <a:spLocks noGrp="1"/>
          </p:cNvSpPr>
          <p:nvPr>
            <p:ph type="body" sz="quarter" idx="10"/>
          </p:nvPr>
        </p:nvSpPr>
        <p:spPr/>
        <p:txBody>
          <a:bodyPr>
            <a:normAutofit fontScale="77500" lnSpcReduction="20000"/>
          </a:bodyPr>
          <a:lstStyle/>
          <a:p>
            <a:r>
              <a:rPr lang="en-US" dirty="0"/>
              <a:t>ASSIGN GROUP PERMISSIONS</a:t>
            </a:r>
          </a:p>
        </p:txBody>
      </p:sp>
      <p:sp>
        <p:nvSpPr>
          <p:cNvPr id="16" name="Arrow: Right 15">
            <a:extLst>
              <a:ext uri="{FF2B5EF4-FFF2-40B4-BE49-F238E27FC236}">
                <a16:creationId xmlns:a16="http://schemas.microsoft.com/office/drawing/2014/main" id="{A4EF6CDA-087A-CB0B-5C9A-E47918889092}"/>
              </a:ext>
            </a:extLst>
          </p:cNvPr>
          <p:cNvSpPr/>
          <p:nvPr/>
        </p:nvSpPr>
        <p:spPr>
          <a:xfrm>
            <a:off x="957974" y="3159228"/>
            <a:ext cx="644058" cy="520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EDE13121-48A4-D3F6-9626-ED499B3E494E}"/>
              </a:ext>
            </a:extLst>
          </p:cNvPr>
          <p:cNvGrpSpPr/>
          <p:nvPr/>
        </p:nvGrpSpPr>
        <p:grpSpPr>
          <a:xfrm>
            <a:off x="5745108" y="0"/>
            <a:ext cx="11378066" cy="5618922"/>
            <a:chOff x="5745108" y="0"/>
            <a:chExt cx="11378066" cy="5618922"/>
          </a:xfrm>
        </p:grpSpPr>
        <p:pic>
          <p:nvPicPr>
            <p:cNvPr id="14" name="Picture 13">
              <a:extLst>
                <a:ext uri="{FF2B5EF4-FFF2-40B4-BE49-F238E27FC236}">
                  <a16:creationId xmlns:a16="http://schemas.microsoft.com/office/drawing/2014/main" id="{435C0BAC-763B-8E2E-3F0A-ACB99C8F283E}"/>
                </a:ext>
              </a:extLst>
            </p:cNvPr>
            <p:cNvPicPr>
              <a:picLocks noChangeAspect="1"/>
            </p:cNvPicPr>
            <p:nvPr/>
          </p:nvPicPr>
          <p:blipFill>
            <a:blip r:embed="rId4"/>
            <a:stretch>
              <a:fillRect/>
            </a:stretch>
          </p:blipFill>
          <p:spPr>
            <a:xfrm>
              <a:off x="5745108" y="0"/>
              <a:ext cx="11378066" cy="5618922"/>
            </a:xfrm>
            <a:prstGeom prst="rect">
              <a:avLst/>
            </a:prstGeom>
          </p:spPr>
        </p:pic>
        <p:sp>
          <p:nvSpPr>
            <p:cNvPr id="17" name="Text Box 1">
              <a:extLst>
                <a:ext uri="{FF2B5EF4-FFF2-40B4-BE49-F238E27FC236}">
                  <a16:creationId xmlns:a16="http://schemas.microsoft.com/office/drawing/2014/main" id="{75DC2A85-CAC0-3DB9-EEF8-F79337671A7A}"/>
                </a:ext>
              </a:extLst>
            </p:cNvPr>
            <p:cNvSpPr txBox="1"/>
            <p:nvPr/>
          </p:nvSpPr>
          <p:spPr>
            <a:xfrm>
              <a:off x="5909439" y="1854914"/>
              <a:ext cx="6886517" cy="41645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fontAlgn="base" hangingPunct="0">
                <a:lnSpc>
                  <a:spcPct val="115000"/>
                </a:lnSpc>
                <a:spcAft>
                  <a:spcPts val="800"/>
                </a:spcAft>
                <a:buNone/>
              </a:pPr>
              <a:r>
                <a:rPr lang="en-US" kern="100" dirty="0">
                  <a:solidFill>
                    <a:srgbClr val="5E5E5E"/>
                  </a:solidFill>
                  <a:effectLst/>
                  <a:latin typeface="Aptos" panose="020B0004020202020204" pitchFamily="34" charset="0"/>
                  <a:ea typeface="Aptos" panose="020B0004020202020204" pitchFamily="34" charset="0"/>
                  <a:cs typeface="Times New Roman" panose="02020603050405020304" pitchFamily="18" charset="0"/>
                </a:rPr>
                <a:t>Viewing: AcSample, Christopher [Member ID: 000123456789]</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82181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up)">
                                      <p:cBhvr>
                                        <p:cTn id="10" dur="1000"/>
                                        <p:tgtEl>
                                          <p:spTgt spid="12">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wipe(up)">
                                      <p:cBhvr>
                                        <p:cTn id="13" dur="1000"/>
                                        <p:tgtEl>
                                          <p:spTgt spid="1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5D3F37-5B13-350B-6CE8-0A6620C7323B}"/>
              </a:ext>
            </a:extLst>
          </p:cNvPr>
          <p:cNvSpPr>
            <a:spLocks noGrp="1"/>
          </p:cNvSpPr>
          <p:nvPr>
            <p:ph type="body" sz="quarter" idx="10"/>
          </p:nvPr>
        </p:nvSpPr>
        <p:spPr/>
        <p:txBody>
          <a:bodyPr>
            <a:normAutofit lnSpcReduction="10000"/>
          </a:bodyPr>
          <a:lstStyle/>
          <a:p>
            <a:r>
              <a:rPr lang="en-US" dirty="0"/>
              <a:t>EMAIL MEMBERS</a:t>
            </a:r>
          </a:p>
        </p:txBody>
      </p:sp>
      <p:pic>
        <p:nvPicPr>
          <p:cNvPr id="8" name="Picture 7">
            <a:extLst>
              <a:ext uri="{FF2B5EF4-FFF2-40B4-BE49-F238E27FC236}">
                <a16:creationId xmlns:a16="http://schemas.microsoft.com/office/drawing/2014/main" id="{2F404814-DC60-86F4-D860-66BE4EDB6953}"/>
              </a:ext>
            </a:extLst>
          </p:cNvPr>
          <p:cNvPicPr>
            <a:picLocks noChangeAspect="1"/>
          </p:cNvPicPr>
          <p:nvPr/>
        </p:nvPicPr>
        <p:blipFill>
          <a:blip r:embed="rId3"/>
          <a:stretch>
            <a:fillRect/>
          </a:stretch>
        </p:blipFill>
        <p:spPr>
          <a:xfrm>
            <a:off x="872532" y="2327563"/>
            <a:ext cx="4391307" cy="4544492"/>
          </a:xfrm>
          <a:prstGeom prst="rect">
            <a:avLst/>
          </a:prstGeom>
        </p:spPr>
      </p:pic>
      <p:sp>
        <p:nvSpPr>
          <p:cNvPr id="9" name="Text Placeholder 3">
            <a:extLst>
              <a:ext uri="{FF2B5EF4-FFF2-40B4-BE49-F238E27FC236}">
                <a16:creationId xmlns:a16="http://schemas.microsoft.com/office/drawing/2014/main" id="{93507040-9FFD-A674-AC76-498C27CE0672}"/>
              </a:ext>
            </a:extLst>
          </p:cNvPr>
          <p:cNvSpPr txBox="1">
            <a:spLocks/>
          </p:cNvSpPr>
          <p:nvPr/>
        </p:nvSpPr>
        <p:spPr>
          <a:xfrm>
            <a:off x="5987264" y="0"/>
            <a:ext cx="10480467" cy="2289533"/>
          </a:xfrm>
          <a:prstGeom prst="rect">
            <a:avLst/>
          </a:prstGeom>
          <a:solidFill>
            <a:schemeClr val="bg1"/>
          </a:solidFill>
        </p:spPr>
        <p:txBody>
          <a:bodyPr vert="horz" lIns="91440" tIns="45720" rIns="91440" bIns="45720" rtlCol="0" anchor="b">
            <a:normAutofit/>
          </a:bodyPr>
          <a:lstStyle>
            <a:lvl1pPr marL="0" indent="0" algn="l" defTabSz="1300460" rtl="0" eaLnBrk="1" latinLnBrk="0" hangingPunct="1">
              <a:lnSpc>
                <a:spcPct val="90000"/>
              </a:lnSpc>
              <a:spcBef>
                <a:spcPts val="1422"/>
              </a:spcBef>
              <a:buFont typeface="Arial" panose="020B0604020202020204" pitchFamily="34" charset="0"/>
              <a:buNone/>
              <a:defRPr sz="4000" b="1" i="0" kern="1200">
                <a:solidFill>
                  <a:srgbClr val="D61F32"/>
                </a:solidFill>
                <a:latin typeface="Avenir Next Demi Bold"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44" b="1"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560" b="1" kern="1200">
                <a:solidFill>
                  <a:schemeClr val="tx1"/>
                </a:solidFill>
                <a:latin typeface="Avenir Next" panose="020B0503020202020204" pitchFamily="34" charset="0"/>
                <a:ea typeface="+mn-ea"/>
                <a:cs typeface="+mn-cs"/>
              </a:defRPr>
            </a:lvl3pPr>
            <a:lvl4pPr marL="1950690"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5pPr>
            <a:lvl6pPr marL="325114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6pPr>
            <a:lvl7pPr marL="390137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7pPr>
            <a:lvl8pPr marL="455160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8pPr>
            <a:lvl9pPr marL="520183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9pPr>
          </a:lstStyle>
          <a:p>
            <a:pPr algn="ctr"/>
            <a:r>
              <a:rPr lang="en-US" dirty="0"/>
              <a:t>myLegion allows you to email a single member or group of members.</a:t>
            </a:r>
          </a:p>
          <a:p>
            <a:pPr algn="ctr"/>
            <a:endParaRPr lang="en-US" dirty="0"/>
          </a:p>
        </p:txBody>
      </p:sp>
      <p:sp>
        <p:nvSpPr>
          <p:cNvPr id="2" name="Text Placeholder 3">
            <a:extLst>
              <a:ext uri="{FF2B5EF4-FFF2-40B4-BE49-F238E27FC236}">
                <a16:creationId xmlns:a16="http://schemas.microsoft.com/office/drawing/2014/main" id="{5DC0C88B-506C-E997-D44A-E74BB603F971}"/>
              </a:ext>
            </a:extLst>
          </p:cNvPr>
          <p:cNvSpPr txBox="1">
            <a:spLocks/>
          </p:cNvSpPr>
          <p:nvPr/>
        </p:nvSpPr>
        <p:spPr>
          <a:xfrm>
            <a:off x="6668907" y="2443942"/>
            <a:ext cx="10480467" cy="5410340"/>
          </a:xfrm>
          <a:prstGeom prst="rect">
            <a:avLst/>
          </a:prstGeom>
          <a:solidFill>
            <a:schemeClr val="bg1"/>
          </a:solidFill>
        </p:spPr>
        <p:txBody>
          <a:bodyPr vert="horz" lIns="91440" tIns="45720" rIns="91440" bIns="45720" rtlCol="0" anchor="b">
            <a:normAutofit/>
          </a:bodyPr>
          <a:lstStyle>
            <a:lvl1pPr marL="0" indent="0" algn="l" defTabSz="1300460" rtl="0" eaLnBrk="1" latinLnBrk="0" hangingPunct="1">
              <a:lnSpc>
                <a:spcPct val="90000"/>
              </a:lnSpc>
              <a:spcBef>
                <a:spcPts val="1422"/>
              </a:spcBef>
              <a:buFont typeface="Arial" panose="020B0604020202020204" pitchFamily="34" charset="0"/>
              <a:buNone/>
              <a:defRPr sz="4000" b="1" i="0" kern="1200">
                <a:solidFill>
                  <a:srgbClr val="D61F32"/>
                </a:solidFill>
                <a:latin typeface="Avenir Next Demi Bold"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44" b="1"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560" b="1" kern="1200">
                <a:solidFill>
                  <a:schemeClr val="tx1"/>
                </a:solidFill>
                <a:latin typeface="Avenir Next" panose="020B0503020202020204" pitchFamily="34" charset="0"/>
                <a:ea typeface="+mn-ea"/>
                <a:cs typeface="+mn-cs"/>
              </a:defRPr>
            </a:lvl3pPr>
            <a:lvl4pPr marL="1950690"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5pPr>
            <a:lvl6pPr marL="325114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6pPr>
            <a:lvl7pPr marL="390137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7pPr>
            <a:lvl8pPr marL="455160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8pPr>
            <a:lvl9pPr marL="520183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9pPr>
          </a:lstStyle>
          <a:p>
            <a:r>
              <a:rPr lang="en-US" sz="4800" dirty="0">
                <a:solidFill>
                  <a:schemeClr val="tx1"/>
                </a:solidFill>
              </a:rPr>
              <a:t>Outlook imposes several email restrictions, including sending limits, attachment size limits, and message delivery restrictions, which can impact your email communications.</a:t>
            </a:r>
          </a:p>
          <a:p>
            <a:endParaRPr lang="en-US" dirty="0"/>
          </a:p>
          <a:p>
            <a:endParaRPr lang="en-US" dirty="0"/>
          </a:p>
        </p:txBody>
      </p:sp>
    </p:spTree>
    <p:extLst>
      <p:ext uri="{BB962C8B-B14F-4D97-AF65-F5344CB8AC3E}">
        <p14:creationId xmlns:p14="http://schemas.microsoft.com/office/powerpoint/2010/main" val="264426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000"/>
                                        <p:tgtEl>
                                          <p:spTgt spid="9"/>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63205E5-A016-192D-F9CD-938AAF9C0CC6}"/>
              </a:ext>
            </a:extLst>
          </p:cNvPr>
          <p:cNvGraphicFramePr>
            <a:graphicFrameLocks noGrp="1"/>
          </p:cNvGraphicFramePr>
          <p:nvPr/>
        </p:nvGraphicFramePr>
        <p:xfrm>
          <a:off x="5049078" y="7401336"/>
          <a:ext cx="11940209" cy="2019303"/>
        </p:xfrm>
        <a:graphic>
          <a:graphicData uri="http://schemas.openxmlformats.org/drawingml/2006/table">
            <a:tbl>
              <a:tblPr firstRow="1" bandRow="1">
                <a:tableStyleId>{D27102A9-8310-4765-A935-A1911B00CA55}</a:tableStyleId>
              </a:tblPr>
              <a:tblGrid>
                <a:gridCol w="1046922">
                  <a:extLst>
                    <a:ext uri="{9D8B030D-6E8A-4147-A177-3AD203B41FA5}">
                      <a16:colId xmlns:a16="http://schemas.microsoft.com/office/drawing/2014/main" val="2381740249"/>
                    </a:ext>
                  </a:extLst>
                </a:gridCol>
                <a:gridCol w="821635">
                  <a:extLst>
                    <a:ext uri="{9D8B030D-6E8A-4147-A177-3AD203B41FA5}">
                      <a16:colId xmlns:a16="http://schemas.microsoft.com/office/drawing/2014/main" val="2380016196"/>
                    </a:ext>
                  </a:extLst>
                </a:gridCol>
                <a:gridCol w="1152939">
                  <a:extLst>
                    <a:ext uri="{9D8B030D-6E8A-4147-A177-3AD203B41FA5}">
                      <a16:colId xmlns:a16="http://schemas.microsoft.com/office/drawing/2014/main" val="3459581616"/>
                    </a:ext>
                  </a:extLst>
                </a:gridCol>
                <a:gridCol w="874643">
                  <a:extLst>
                    <a:ext uri="{9D8B030D-6E8A-4147-A177-3AD203B41FA5}">
                      <a16:colId xmlns:a16="http://schemas.microsoft.com/office/drawing/2014/main" val="1033531619"/>
                    </a:ext>
                  </a:extLst>
                </a:gridCol>
                <a:gridCol w="901148">
                  <a:extLst>
                    <a:ext uri="{9D8B030D-6E8A-4147-A177-3AD203B41FA5}">
                      <a16:colId xmlns:a16="http://schemas.microsoft.com/office/drawing/2014/main" val="1684972220"/>
                    </a:ext>
                  </a:extLst>
                </a:gridCol>
                <a:gridCol w="1099931">
                  <a:extLst>
                    <a:ext uri="{9D8B030D-6E8A-4147-A177-3AD203B41FA5}">
                      <a16:colId xmlns:a16="http://schemas.microsoft.com/office/drawing/2014/main" val="1522605741"/>
                    </a:ext>
                  </a:extLst>
                </a:gridCol>
                <a:gridCol w="1828800">
                  <a:extLst>
                    <a:ext uri="{9D8B030D-6E8A-4147-A177-3AD203B41FA5}">
                      <a16:colId xmlns:a16="http://schemas.microsoft.com/office/drawing/2014/main" val="3911610108"/>
                    </a:ext>
                  </a:extLst>
                </a:gridCol>
                <a:gridCol w="675861">
                  <a:extLst>
                    <a:ext uri="{9D8B030D-6E8A-4147-A177-3AD203B41FA5}">
                      <a16:colId xmlns:a16="http://schemas.microsoft.com/office/drawing/2014/main" val="1684208957"/>
                    </a:ext>
                  </a:extLst>
                </a:gridCol>
                <a:gridCol w="1152939">
                  <a:extLst>
                    <a:ext uri="{9D8B030D-6E8A-4147-A177-3AD203B41FA5}">
                      <a16:colId xmlns:a16="http://schemas.microsoft.com/office/drawing/2014/main" val="820707527"/>
                    </a:ext>
                  </a:extLst>
                </a:gridCol>
                <a:gridCol w="940904">
                  <a:extLst>
                    <a:ext uri="{9D8B030D-6E8A-4147-A177-3AD203B41FA5}">
                      <a16:colId xmlns:a16="http://schemas.microsoft.com/office/drawing/2014/main" val="945614104"/>
                    </a:ext>
                  </a:extLst>
                </a:gridCol>
                <a:gridCol w="738352">
                  <a:extLst>
                    <a:ext uri="{9D8B030D-6E8A-4147-A177-3AD203B41FA5}">
                      <a16:colId xmlns:a16="http://schemas.microsoft.com/office/drawing/2014/main" val="640858860"/>
                    </a:ext>
                  </a:extLst>
                </a:gridCol>
                <a:gridCol w="706135">
                  <a:extLst>
                    <a:ext uri="{9D8B030D-6E8A-4147-A177-3AD203B41FA5}">
                      <a16:colId xmlns:a16="http://schemas.microsoft.com/office/drawing/2014/main" val="2934311524"/>
                    </a:ext>
                  </a:extLst>
                </a:gridCol>
              </a:tblGrid>
              <a:tr h="669238">
                <a:tc>
                  <a:txBody>
                    <a:bodyPr/>
                    <a:lstStyle/>
                    <a:p>
                      <a:pPr algn="l" rtl="0" fontAlgn="t"/>
                      <a:r>
                        <a:rPr lang="en-US" sz="1400" b="0" i="0" u="none" strike="noStrike" dirty="0">
                          <a:effectLst/>
                          <a:latin typeface="Arial" panose="020B0604020202020204" pitchFamily="34" charset="0"/>
                        </a:rPr>
                        <a:t>123456781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4386867"/>
                  </a:ext>
                </a:extLst>
              </a:tr>
              <a:tr h="702365">
                <a:tc>
                  <a:txBody>
                    <a:bodyPr/>
                    <a:lstStyle/>
                    <a:p>
                      <a:pPr algn="l" rtl="0" fontAlgn="t"/>
                      <a:r>
                        <a:rPr lang="en-US" sz="1400" b="0" i="0" u="none" strike="noStrike" dirty="0">
                          <a:effectLst/>
                          <a:latin typeface="Arial" panose="020B0604020202020204" pitchFamily="34" charset="0"/>
                        </a:rPr>
                        <a:t>123456782</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095804"/>
                  </a:ext>
                </a:extLst>
              </a:tr>
              <a:tr h="630356">
                <a:tc>
                  <a:txBody>
                    <a:bodyPr/>
                    <a:lstStyle/>
                    <a:p>
                      <a:pPr algn="l" rtl="0" fontAlgn="t"/>
                      <a:r>
                        <a:rPr lang="en-US" sz="1400" b="0" i="0" u="none" strike="noStrike" dirty="0">
                          <a:effectLst/>
                          <a:latin typeface="Arial" panose="020B0604020202020204" pitchFamily="34" charset="0"/>
                        </a:rPr>
                        <a:t>123456783</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418400"/>
                  </a:ext>
                </a:extLst>
              </a:tr>
            </a:tbl>
          </a:graphicData>
        </a:graphic>
      </p:graphicFrame>
      <p:pic>
        <p:nvPicPr>
          <p:cNvPr id="3" name="Picture 2">
            <a:extLst>
              <a:ext uri="{FF2B5EF4-FFF2-40B4-BE49-F238E27FC236}">
                <a16:creationId xmlns:a16="http://schemas.microsoft.com/office/drawing/2014/main" id="{F2B6E591-BDDF-5090-5025-10EBAA64D41B}"/>
              </a:ext>
            </a:extLst>
          </p:cNvPr>
          <p:cNvPicPr>
            <a:picLocks noChangeAspect="1"/>
          </p:cNvPicPr>
          <p:nvPr/>
        </p:nvPicPr>
        <p:blipFill>
          <a:blip r:embed="rId3"/>
          <a:stretch>
            <a:fillRect/>
          </a:stretch>
        </p:blipFill>
        <p:spPr>
          <a:xfrm>
            <a:off x="494743" y="1236463"/>
            <a:ext cx="2897747" cy="8241877"/>
          </a:xfrm>
          <a:prstGeom prst="rect">
            <a:avLst/>
          </a:prstGeom>
        </p:spPr>
      </p:pic>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fontScale="92500"/>
          </a:bodyPr>
          <a:lstStyle/>
          <a:p>
            <a:r>
              <a:rPr lang="en-US" dirty="0"/>
              <a:t>EMAIL SINGLE MEMBER</a:t>
            </a:r>
          </a:p>
        </p:txBody>
      </p:sp>
      <p:pic>
        <p:nvPicPr>
          <p:cNvPr id="15" name="Picture 14">
            <a:extLst>
              <a:ext uri="{FF2B5EF4-FFF2-40B4-BE49-F238E27FC236}">
                <a16:creationId xmlns:a16="http://schemas.microsoft.com/office/drawing/2014/main" id="{28CDFB2B-ABF9-3F01-683E-D23712E06A58}"/>
              </a:ext>
            </a:extLst>
          </p:cNvPr>
          <p:cNvPicPr>
            <a:picLocks noChangeAspect="1"/>
          </p:cNvPicPr>
          <p:nvPr/>
        </p:nvPicPr>
        <p:blipFill>
          <a:blip r:embed="rId4"/>
          <a:stretch>
            <a:fillRect/>
          </a:stretch>
        </p:blipFill>
        <p:spPr>
          <a:xfrm>
            <a:off x="4706148" y="7399040"/>
            <a:ext cx="342930" cy="2042337"/>
          </a:xfrm>
          <a:prstGeom prst="rect">
            <a:avLst/>
          </a:prstGeom>
        </p:spPr>
      </p:pic>
      <p:pic>
        <p:nvPicPr>
          <p:cNvPr id="5" name="Picture 4">
            <a:extLst>
              <a:ext uri="{FF2B5EF4-FFF2-40B4-BE49-F238E27FC236}">
                <a16:creationId xmlns:a16="http://schemas.microsoft.com/office/drawing/2014/main" id="{A0A25E9E-3972-2FF1-C5E5-4402F3FB1DDB}"/>
              </a:ext>
            </a:extLst>
          </p:cNvPr>
          <p:cNvPicPr>
            <a:picLocks noChangeAspect="1"/>
          </p:cNvPicPr>
          <p:nvPr/>
        </p:nvPicPr>
        <p:blipFill>
          <a:blip r:embed="rId5"/>
          <a:stretch>
            <a:fillRect/>
          </a:stretch>
        </p:blipFill>
        <p:spPr>
          <a:xfrm>
            <a:off x="4638675" y="161439"/>
            <a:ext cx="12429056" cy="7208992"/>
          </a:xfrm>
          <a:prstGeom prst="rect">
            <a:avLst/>
          </a:prstGeom>
        </p:spPr>
      </p:pic>
      <p:sp>
        <p:nvSpPr>
          <p:cNvPr id="24" name="Arrow: Left 23">
            <a:extLst>
              <a:ext uri="{FF2B5EF4-FFF2-40B4-BE49-F238E27FC236}">
                <a16:creationId xmlns:a16="http://schemas.microsoft.com/office/drawing/2014/main" id="{2F1B6E61-41A1-9A87-9CCA-A7FC42C53114}"/>
              </a:ext>
            </a:extLst>
          </p:cNvPr>
          <p:cNvSpPr/>
          <p:nvPr/>
        </p:nvSpPr>
        <p:spPr>
          <a:xfrm>
            <a:off x="12291186" y="7004693"/>
            <a:ext cx="931333" cy="10329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FBC4BC2-E737-9437-1B6E-2CBF9B78A11E}"/>
              </a:ext>
            </a:extLst>
          </p:cNvPr>
          <p:cNvPicPr>
            <a:picLocks noChangeAspect="1"/>
          </p:cNvPicPr>
          <p:nvPr/>
        </p:nvPicPr>
        <p:blipFill>
          <a:blip r:embed="rId6"/>
          <a:stretch>
            <a:fillRect/>
          </a:stretch>
        </p:blipFill>
        <p:spPr>
          <a:xfrm>
            <a:off x="5125453" y="654602"/>
            <a:ext cx="10966652" cy="8667800"/>
          </a:xfrm>
          <a:prstGeom prst="rect">
            <a:avLst/>
          </a:prstGeom>
          <a:ln w="28575">
            <a:solidFill>
              <a:schemeClr val="tx2">
                <a:lumMod val="60000"/>
                <a:lumOff val="40000"/>
              </a:schemeClr>
            </a:solidFill>
          </a:ln>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8A07AA87-3E6C-CED1-2E41-D078E28453FC}"/>
              </a:ext>
            </a:extLst>
          </p:cNvPr>
          <p:cNvPicPr>
            <a:picLocks noChangeAspect="1"/>
          </p:cNvPicPr>
          <p:nvPr/>
        </p:nvPicPr>
        <p:blipFill>
          <a:blip r:embed="rId7"/>
          <a:stretch>
            <a:fillRect/>
          </a:stretch>
        </p:blipFill>
        <p:spPr>
          <a:xfrm>
            <a:off x="760643" y="4014212"/>
            <a:ext cx="2957182" cy="2305079"/>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obliqueTopRight"/>
            <a:lightRig rig="threePt" dir="t">
              <a:rot lat="0" lon="0" rev="19200000"/>
            </a:lightRig>
          </a:scene3d>
          <a:sp3d extrusionH="25400">
            <a:bevelT w="304800" h="152400" prst="hardEdge"/>
            <a:extrusionClr>
              <a:srgbClr val="FFFFFF"/>
            </a:extrusionClr>
          </a:sp3d>
        </p:spPr>
      </p:pic>
      <p:sp>
        <p:nvSpPr>
          <p:cNvPr id="8" name="Arrow: Right 7">
            <a:extLst>
              <a:ext uri="{FF2B5EF4-FFF2-40B4-BE49-F238E27FC236}">
                <a16:creationId xmlns:a16="http://schemas.microsoft.com/office/drawing/2014/main" id="{FC09F456-37AA-35A9-8C77-E9010BC897C1}"/>
              </a:ext>
            </a:extLst>
          </p:cNvPr>
          <p:cNvSpPr/>
          <p:nvPr/>
        </p:nvSpPr>
        <p:spPr>
          <a:xfrm>
            <a:off x="180893" y="4479132"/>
            <a:ext cx="888724"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082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250" fill="hold"/>
                                        <p:tgtEl>
                                          <p:spTgt spid="24"/>
                                        </p:tgtEl>
                                        <p:attrNameLst>
                                          <p:attrName>ppt_x</p:attrName>
                                        </p:attrNameLst>
                                      </p:cBhvr>
                                      <p:tavLst>
                                        <p:tav tm="0">
                                          <p:val>
                                            <p:strVal val="#ppt_x"/>
                                          </p:val>
                                        </p:tav>
                                        <p:tav tm="100000">
                                          <p:val>
                                            <p:strVal val="#ppt_x"/>
                                          </p:val>
                                        </p:tav>
                                      </p:tavLst>
                                    </p:anim>
                                    <p:anim calcmode="lin" valueType="num">
                                      <p:cBhvr additive="base">
                                        <p:cTn id="20" dur="125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FA036-C340-34AC-7BCE-2CA92B46157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3EEC9B6-5AC6-598A-3345-1A99ACD95CA5}"/>
              </a:ext>
            </a:extLst>
          </p:cNvPr>
          <p:cNvPicPr>
            <a:picLocks noChangeAspect="1"/>
          </p:cNvPicPr>
          <p:nvPr/>
        </p:nvPicPr>
        <p:blipFill>
          <a:blip r:embed="rId3"/>
          <a:stretch>
            <a:fillRect/>
          </a:stretch>
        </p:blipFill>
        <p:spPr>
          <a:xfrm>
            <a:off x="534500" y="1236463"/>
            <a:ext cx="2897747" cy="8241877"/>
          </a:xfrm>
          <a:prstGeom prst="rect">
            <a:avLst/>
          </a:prstGeom>
        </p:spPr>
      </p:pic>
      <p:sp>
        <p:nvSpPr>
          <p:cNvPr id="6" name="Text Placeholder 5">
            <a:extLst>
              <a:ext uri="{FF2B5EF4-FFF2-40B4-BE49-F238E27FC236}">
                <a16:creationId xmlns:a16="http://schemas.microsoft.com/office/drawing/2014/main" id="{8997D59A-C596-BDC0-1806-90D6C81298E8}"/>
              </a:ext>
            </a:extLst>
          </p:cNvPr>
          <p:cNvSpPr>
            <a:spLocks noGrp="1"/>
          </p:cNvSpPr>
          <p:nvPr>
            <p:ph type="body" sz="quarter" idx="10"/>
          </p:nvPr>
        </p:nvSpPr>
        <p:spPr/>
        <p:txBody>
          <a:bodyPr>
            <a:normAutofit fontScale="77500" lnSpcReduction="20000"/>
          </a:bodyPr>
          <a:lstStyle/>
          <a:p>
            <a:r>
              <a:rPr lang="en-US" dirty="0"/>
              <a:t>EMAIL GROUP OF MEMBERS</a:t>
            </a:r>
          </a:p>
        </p:txBody>
      </p:sp>
      <p:sp>
        <p:nvSpPr>
          <p:cNvPr id="2" name="Rectangle: Rounded Corners 1">
            <a:extLst>
              <a:ext uri="{FF2B5EF4-FFF2-40B4-BE49-F238E27FC236}">
                <a16:creationId xmlns:a16="http://schemas.microsoft.com/office/drawing/2014/main" id="{61380BE9-2F48-776F-C120-D8534296E6E6}"/>
              </a:ext>
            </a:extLst>
          </p:cNvPr>
          <p:cNvSpPr/>
          <p:nvPr/>
        </p:nvSpPr>
        <p:spPr>
          <a:xfrm>
            <a:off x="825154" y="4701704"/>
            <a:ext cx="1420839" cy="416257"/>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860BD2D-73FD-4461-6ED3-CB224703516D}"/>
              </a:ext>
            </a:extLst>
          </p:cNvPr>
          <p:cNvPicPr>
            <a:picLocks noChangeAspect="1"/>
          </p:cNvPicPr>
          <p:nvPr/>
        </p:nvPicPr>
        <p:blipFill>
          <a:blip r:embed="rId4"/>
          <a:stretch>
            <a:fillRect/>
          </a:stretch>
        </p:blipFill>
        <p:spPr>
          <a:xfrm>
            <a:off x="5463442" y="143550"/>
            <a:ext cx="11600438" cy="6728384"/>
          </a:xfrm>
          <a:prstGeom prst="rect">
            <a:avLst/>
          </a:prstGeom>
        </p:spPr>
      </p:pic>
      <p:graphicFrame>
        <p:nvGraphicFramePr>
          <p:cNvPr id="9" name="Table 8">
            <a:extLst>
              <a:ext uri="{FF2B5EF4-FFF2-40B4-BE49-F238E27FC236}">
                <a16:creationId xmlns:a16="http://schemas.microsoft.com/office/drawing/2014/main" id="{B9453FB9-EEDB-5DB6-E2D9-AEAAB0218092}"/>
              </a:ext>
            </a:extLst>
          </p:cNvPr>
          <p:cNvGraphicFramePr>
            <a:graphicFrameLocks noGrp="1"/>
          </p:cNvGraphicFramePr>
          <p:nvPr/>
        </p:nvGraphicFramePr>
        <p:xfrm>
          <a:off x="5865174" y="6809260"/>
          <a:ext cx="11198705" cy="2590800"/>
        </p:xfrm>
        <a:graphic>
          <a:graphicData uri="http://schemas.openxmlformats.org/drawingml/2006/table">
            <a:tbl>
              <a:tblPr firstRow="1" bandRow="1">
                <a:tableStyleId>{D27102A9-8310-4765-A935-A1911B00CA55}</a:tableStyleId>
              </a:tblPr>
              <a:tblGrid>
                <a:gridCol w="919939">
                  <a:extLst>
                    <a:ext uri="{9D8B030D-6E8A-4147-A177-3AD203B41FA5}">
                      <a16:colId xmlns:a16="http://schemas.microsoft.com/office/drawing/2014/main" val="2381740249"/>
                    </a:ext>
                  </a:extLst>
                </a:gridCol>
                <a:gridCol w="790218">
                  <a:extLst>
                    <a:ext uri="{9D8B030D-6E8A-4147-A177-3AD203B41FA5}">
                      <a16:colId xmlns:a16="http://schemas.microsoft.com/office/drawing/2014/main" val="2380016196"/>
                    </a:ext>
                  </a:extLst>
                </a:gridCol>
                <a:gridCol w="1051834">
                  <a:extLst>
                    <a:ext uri="{9D8B030D-6E8A-4147-A177-3AD203B41FA5}">
                      <a16:colId xmlns:a16="http://schemas.microsoft.com/office/drawing/2014/main" val="3459581616"/>
                    </a:ext>
                  </a:extLst>
                </a:gridCol>
                <a:gridCol w="755374">
                  <a:extLst>
                    <a:ext uri="{9D8B030D-6E8A-4147-A177-3AD203B41FA5}">
                      <a16:colId xmlns:a16="http://schemas.microsoft.com/office/drawing/2014/main" val="1033531619"/>
                    </a:ext>
                  </a:extLst>
                </a:gridCol>
                <a:gridCol w="940904">
                  <a:extLst>
                    <a:ext uri="{9D8B030D-6E8A-4147-A177-3AD203B41FA5}">
                      <a16:colId xmlns:a16="http://schemas.microsoft.com/office/drawing/2014/main" val="1684972220"/>
                    </a:ext>
                  </a:extLst>
                </a:gridCol>
                <a:gridCol w="1046922">
                  <a:extLst>
                    <a:ext uri="{9D8B030D-6E8A-4147-A177-3AD203B41FA5}">
                      <a16:colId xmlns:a16="http://schemas.microsoft.com/office/drawing/2014/main" val="1522605741"/>
                    </a:ext>
                  </a:extLst>
                </a:gridCol>
                <a:gridCol w="1656522">
                  <a:extLst>
                    <a:ext uri="{9D8B030D-6E8A-4147-A177-3AD203B41FA5}">
                      <a16:colId xmlns:a16="http://schemas.microsoft.com/office/drawing/2014/main" val="3911610108"/>
                    </a:ext>
                  </a:extLst>
                </a:gridCol>
                <a:gridCol w="662609">
                  <a:extLst>
                    <a:ext uri="{9D8B030D-6E8A-4147-A177-3AD203B41FA5}">
                      <a16:colId xmlns:a16="http://schemas.microsoft.com/office/drawing/2014/main" val="1684208957"/>
                    </a:ext>
                  </a:extLst>
                </a:gridCol>
                <a:gridCol w="1086678">
                  <a:extLst>
                    <a:ext uri="{9D8B030D-6E8A-4147-A177-3AD203B41FA5}">
                      <a16:colId xmlns:a16="http://schemas.microsoft.com/office/drawing/2014/main" val="820707527"/>
                    </a:ext>
                  </a:extLst>
                </a:gridCol>
                <a:gridCol w="874643">
                  <a:extLst>
                    <a:ext uri="{9D8B030D-6E8A-4147-A177-3AD203B41FA5}">
                      <a16:colId xmlns:a16="http://schemas.microsoft.com/office/drawing/2014/main" val="945614104"/>
                    </a:ext>
                  </a:extLst>
                </a:gridCol>
                <a:gridCol w="682009">
                  <a:extLst>
                    <a:ext uri="{9D8B030D-6E8A-4147-A177-3AD203B41FA5}">
                      <a16:colId xmlns:a16="http://schemas.microsoft.com/office/drawing/2014/main" val="640858860"/>
                    </a:ext>
                  </a:extLst>
                </a:gridCol>
                <a:gridCol w="731053">
                  <a:extLst>
                    <a:ext uri="{9D8B030D-6E8A-4147-A177-3AD203B41FA5}">
                      <a16:colId xmlns:a16="http://schemas.microsoft.com/office/drawing/2014/main" val="2934311524"/>
                    </a:ext>
                  </a:extLst>
                </a:gridCol>
              </a:tblGrid>
              <a:tr h="621774">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4386867"/>
                  </a:ext>
                </a:extLst>
              </a:tr>
              <a:tr h="603300">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095804"/>
                  </a:ext>
                </a:extLst>
              </a:tr>
              <a:tr h="59245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400" b="0" i="0" u="none" strike="noStrike" dirty="0">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2028</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418400"/>
                  </a:ext>
                </a:extLst>
              </a:tr>
              <a:tr h="592452">
                <a:tc>
                  <a:txBody>
                    <a:bodyPr/>
                    <a:lstStyle/>
                    <a:p>
                      <a:pPr algn="l" rtl="0" fontAlgn="t"/>
                      <a:r>
                        <a:rPr lang="en-US" sz="140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American Legion OH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200" b="0" i="0" u="none" strike="noStrike" dirty="0">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Y</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400" b="1" i="0" u="none" strike="noStrike" dirty="0">
                        <a:solidFill>
                          <a:schemeClr val="tx2">
                            <a:lumMod val="60000"/>
                            <a:lumOff val="40000"/>
                          </a:schemeClr>
                        </a:solidFill>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kern="1200" dirty="0">
                          <a:solidFill>
                            <a:schemeClr val="tx1"/>
                          </a:solidFill>
                          <a:effectLst/>
                          <a:latin typeface="Arial" panose="020B0604020202020204" pitchFamily="34" charset="0"/>
                          <a:ea typeface="+mn-ea"/>
                          <a:cs typeface="+mn-cs"/>
                        </a:rPr>
                        <a:t>USN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GW_TERRORISM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1</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4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237164"/>
                  </a:ext>
                </a:extLst>
              </a:tr>
            </a:tbl>
          </a:graphicData>
        </a:graphic>
      </p:graphicFrame>
      <p:pic>
        <p:nvPicPr>
          <p:cNvPr id="10" name="Picture 9">
            <a:extLst>
              <a:ext uri="{FF2B5EF4-FFF2-40B4-BE49-F238E27FC236}">
                <a16:creationId xmlns:a16="http://schemas.microsoft.com/office/drawing/2014/main" id="{58A01590-BDC8-18F8-D43A-721377AFC105}"/>
              </a:ext>
            </a:extLst>
          </p:cNvPr>
          <p:cNvPicPr>
            <a:picLocks noChangeAspect="1"/>
          </p:cNvPicPr>
          <p:nvPr/>
        </p:nvPicPr>
        <p:blipFill>
          <a:blip r:embed="rId5"/>
          <a:stretch>
            <a:fillRect/>
          </a:stretch>
        </p:blipFill>
        <p:spPr>
          <a:xfrm>
            <a:off x="5560158" y="6330225"/>
            <a:ext cx="330839" cy="3153230"/>
          </a:xfrm>
          <a:prstGeom prst="rect">
            <a:avLst/>
          </a:prstGeom>
        </p:spPr>
      </p:pic>
      <p:pic>
        <p:nvPicPr>
          <p:cNvPr id="12" name="Picture 11">
            <a:extLst>
              <a:ext uri="{FF2B5EF4-FFF2-40B4-BE49-F238E27FC236}">
                <a16:creationId xmlns:a16="http://schemas.microsoft.com/office/drawing/2014/main" id="{2CBAE3AE-37CD-47B3-301B-879270236B70}"/>
              </a:ext>
            </a:extLst>
          </p:cNvPr>
          <p:cNvPicPr>
            <a:picLocks noChangeAspect="1"/>
          </p:cNvPicPr>
          <p:nvPr/>
        </p:nvPicPr>
        <p:blipFill>
          <a:blip r:embed="rId6"/>
          <a:stretch>
            <a:fillRect/>
          </a:stretch>
        </p:blipFill>
        <p:spPr>
          <a:xfrm>
            <a:off x="14805222" y="5420139"/>
            <a:ext cx="2258657" cy="951996"/>
          </a:xfrm>
          <a:prstGeom prst="rect">
            <a:avLst/>
          </a:prstGeom>
          <a:effectLst>
            <a:glow rad="228600">
              <a:schemeClr val="accent5">
                <a:satMod val="175000"/>
                <a:alpha val="40000"/>
              </a:schemeClr>
            </a:glow>
          </a:effectLst>
        </p:spPr>
      </p:pic>
      <p:sp>
        <p:nvSpPr>
          <p:cNvPr id="22" name="Arrow: Right 21">
            <a:extLst>
              <a:ext uri="{FF2B5EF4-FFF2-40B4-BE49-F238E27FC236}">
                <a16:creationId xmlns:a16="http://schemas.microsoft.com/office/drawing/2014/main" id="{B237DDB9-463D-58C9-2459-73C74A6E82E6}"/>
              </a:ext>
            </a:extLst>
          </p:cNvPr>
          <p:cNvSpPr/>
          <p:nvPr/>
        </p:nvSpPr>
        <p:spPr>
          <a:xfrm>
            <a:off x="4994441" y="6288560"/>
            <a:ext cx="622242" cy="520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EEEFC7D-415A-3273-04FB-9A00D2160957}"/>
              </a:ext>
            </a:extLst>
          </p:cNvPr>
          <p:cNvGrpSpPr/>
          <p:nvPr/>
        </p:nvGrpSpPr>
        <p:grpSpPr>
          <a:xfrm>
            <a:off x="5560159" y="-145227"/>
            <a:ext cx="11780104" cy="3564535"/>
            <a:chOff x="5560159" y="-145227"/>
            <a:chExt cx="11780104" cy="3564535"/>
          </a:xfrm>
        </p:grpSpPr>
        <p:sp>
          <p:nvSpPr>
            <p:cNvPr id="3" name="Rectangle 2">
              <a:extLst>
                <a:ext uri="{FF2B5EF4-FFF2-40B4-BE49-F238E27FC236}">
                  <a16:creationId xmlns:a16="http://schemas.microsoft.com/office/drawing/2014/main" id="{AC03F1AA-8EBB-3BFA-6839-ACF9229379EF}"/>
                </a:ext>
              </a:extLst>
            </p:cNvPr>
            <p:cNvSpPr/>
            <p:nvPr/>
          </p:nvSpPr>
          <p:spPr>
            <a:xfrm>
              <a:off x="5560159" y="-145227"/>
              <a:ext cx="11780104" cy="3564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9A54200A-154A-DA88-B39F-DC8B79DEEE77}"/>
                </a:ext>
              </a:extLst>
            </p:cNvPr>
            <p:cNvSpPr txBox="1">
              <a:spLocks/>
            </p:cNvSpPr>
            <p:nvPr/>
          </p:nvSpPr>
          <p:spPr>
            <a:xfrm>
              <a:off x="10769699" y="-145227"/>
              <a:ext cx="6036064" cy="3564535"/>
            </a:xfrm>
            <a:prstGeom prst="rect">
              <a:avLst/>
            </a:prstGeom>
            <a:solidFill>
              <a:schemeClr val="bg1"/>
            </a:solidFill>
          </p:spPr>
          <p:txBody>
            <a:bodyPr vert="horz" lIns="91440" tIns="45720" rIns="91440" bIns="45720" rtlCol="0" anchor="b">
              <a:normAutofit/>
            </a:bodyPr>
            <a:lstStyle>
              <a:lvl1pPr marL="0" indent="0" algn="l" defTabSz="1300460" rtl="0" eaLnBrk="1" latinLnBrk="0" hangingPunct="1">
                <a:lnSpc>
                  <a:spcPct val="90000"/>
                </a:lnSpc>
                <a:spcBef>
                  <a:spcPts val="1422"/>
                </a:spcBef>
                <a:buFont typeface="Arial" panose="020B0604020202020204" pitchFamily="34" charset="0"/>
                <a:buNone/>
                <a:defRPr sz="4000" b="1" i="0" kern="1200">
                  <a:solidFill>
                    <a:srgbClr val="D61F32"/>
                  </a:solidFill>
                  <a:latin typeface="Avenir Next Demi Bold"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44" b="1"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560" b="1" kern="1200">
                  <a:solidFill>
                    <a:schemeClr val="tx1"/>
                  </a:solidFill>
                  <a:latin typeface="Avenir Next" panose="020B0503020202020204" pitchFamily="34" charset="0"/>
                  <a:ea typeface="+mn-ea"/>
                  <a:cs typeface="+mn-cs"/>
                </a:defRPr>
              </a:lvl3pPr>
              <a:lvl4pPr marL="1950690"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5pPr>
              <a:lvl6pPr marL="325114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6pPr>
              <a:lvl7pPr marL="390137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7pPr>
              <a:lvl8pPr marL="455160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8pPr>
              <a:lvl9pPr marL="520183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9pPr>
            </a:lstStyle>
            <a:p>
              <a:pPr algn="ctr"/>
              <a:r>
                <a:rPr lang="en-US" dirty="0"/>
                <a:t>Email a group of members.  </a:t>
              </a:r>
            </a:p>
            <a:p>
              <a:pPr algn="ctr"/>
              <a:r>
                <a:rPr lang="en-US" dirty="0"/>
                <a:t>Select “View All”, filter data, check list of names and “Send Email”.</a:t>
              </a:r>
            </a:p>
            <a:p>
              <a:pPr algn="ctr"/>
              <a:endParaRPr lang="en-US" dirty="0"/>
            </a:p>
          </p:txBody>
        </p:sp>
        <p:pic>
          <p:nvPicPr>
            <p:cNvPr id="17" name="Picture 16">
              <a:extLst>
                <a:ext uri="{FF2B5EF4-FFF2-40B4-BE49-F238E27FC236}">
                  <a16:creationId xmlns:a16="http://schemas.microsoft.com/office/drawing/2014/main" id="{0843B8C2-18C9-95D6-C01F-CD7D229629A1}"/>
                </a:ext>
              </a:extLst>
            </p:cNvPr>
            <p:cNvPicPr>
              <a:picLocks noChangeAspect="1"/>
            </p:cNvPicPr>
            <p:nvPr/>
          </p:nvPicPr>
          <p:blipFill>
            <a:blip r:embed="rId7"/>
            <a:stretch>
              <a:fillRect/>
            </a:stretch>
          </p:blipFill>
          <p:spPr>
            <a:xfrm>
              <a:off x="8375218" y="393509"/>
              <a:ext cx="1951422" cy="2017200"/>
            </a:xfrm>
            <a:prstGeom prst="rect">
              <a:avLst/>
            </a:prstGeom>
          </p:spPr>
        </p:pic>
      </p:grpSp>
      <p:pic>
        <p:nvPicPr>
          <p:cNvPr id="4" name="Picture 3">
            <a:extLst>
              <a:ext uri="{FF2B5EF4-FFF2-40B4-BE49-F238E27FC236}">
                <a16:creationId xmlns:a16="http://schemas.microsoft.com/office/drawing/2014/main" id="{DD20150D-3CB3-28F0-36CC-2577E9ED1014}"/>
              </a:ext>
            </a:extLst>
          </p:cNvPr>
          <p:cNvPicPr>
            <a:picLocks noChangeAspect="1"/>
          </p:cNvPicPr>
          <p:nvPr/>
        </p:nvPicPr>
        <p:blipFill>
          <a:blip r:embed="rId8"/>
          <a:stretch>
            <a:fillRect/>
          </a:stretch>
        </p:blipFill>
        <p:spPr>
          <a:xfrm>
            <a:off x="4638676" y="3468694"/>
            <a:ext cx="3026330" cy="234725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18195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0-#ppt_w/2"/>
                                          </p:val>
                                        </p:tav>
                                        <p:tav tm="100000">
                                          <p:val>
                                            <p:strVal val="#ppt_x"/>
                                          </p:val>
                                        </p:tav>
                                      </p:tavLst>
                                    </p:anim>
                                    <p:anim calcmode="lin" valueType="num">
                                      <p:cBhvr additive="base">
                                        <p:cTn id="15" dur="1000" fill="hold"/>
                                        <p:tgtEl>
                                          <p:spTgt spid="22"/>
                                        </p:tgtEl>
                                        <p:attrNameLst>
                                          <p:attrName>ppt_y</p:attrName>
                                        </p:attrNameLst>
                                      </p:cBhvr>
                                      <p:tavLst>
                                        <p:tav tm="0">
                                          <p:val>
                                            <p:strVal val="#ppt_y"/>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8F138-EA44-540D-F630-CB9C3188124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3D716C4-7163-DE72-AB88-589F2729309D}"/>
              </a:ext>
            </a:extLst>
          </p:cNvPr>
          <p:cNvGrpSpPr/>
          <p:nvPr/>
        </p:nvGrpSpPr>
        <p:grpSpPr>
          <a:xfrm>
            <a:off x="5255839" y="-2463887"/>
            <a:ext cx="12084424" cy="11405797"/>
            <a:chOff x="6181800" y="-387016"/>
            <a:chExt cx="10381910" cy="9746364"/>
          </a:xfrm>
        </p:grpSpPr>
        <p:grpSp>
          <p:nvGrpSpPr>
            <p:cNvPr id="3" name="Group 2">
              <a:extLst>
                <a:ext uri="{FF2B5EF4-FFF2-40B4-BE49-F238E27FC236}">
                  <a16:creationId xmlns:a16="http://schemas.microsoft.com/office/drawing/2014/main" id="{4FD6998D-397C-D478-2B9F-D17F4DBFA04D}"/>
                </a:ext>
              </a:extLst>
            </p:cNvPr>
            <p:cNvGrpSpPr/>
            <p:nvPr/>
          </p:nvGrpSpPr>
          <p:grpSpPr>
            <a:xfrm>
              <a:off x="6181800" y="-387016"/>
              <a:ext cx="10381910" cy="9746364"/>
              <a:chOff x="6236593" y="-214471"/>
              <a:chExt cx="10381910" cy="9746364"/>
            </a:xfrm>
          </p:grpSpPr>
          <p:grpSp>
            <p:nvGrpSpPr>
              <p:cNvPr id="14" name="Group 13">
                <a:extLst>
                  <a:ext uri="{FF2B5EF4-FFF2-40B4-BE49-F238E27FC236}">
                    <a16:creationId xmlns:a16="http://schemas.microsoft.com/office/drawing/2014/main" id="{B4C1DBFE-6430-2270-500E-5ED661D3AA5B}"/>
                  </a:ext>
                </a:extLst>
              </p:cNvPr>
              <p:cNvGrpSpPr/>
              <p:nvPr/>
            </p:nvGrpSpPr>
            <p:grpSpPr>
              <a:xfrm>
                <a:off x="6241538" y="221706"/>
                <a:ext cx="10163060" cy="9310187"/>
                <a:chOff x="6990735" y="202523"/>
                <a:chExt cx="10163060" cy="9310187"/>
              </a:xfrm>
            </p:grpSpPr>
            <p:grpSp>
              <p:nvGrpSpPr>
                <p:cNvPr id="20" name="Group 19">
                  <a:extLst>
                    <a:ext uri="{FF2B5EF4-FFF2-40B4-BE49-F238E27FC236}">
                      <a16:creationId xmlns:a16="http://schemas.microsoft.com/office/drawing/2014/main" id="{77901309-5D89-1C16-C616-B859B6DBBDEB}"/>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2FA5D83F-09D1-2248-E256-992A13939084}"/>
                      </a:ext>
                    </a:extLst>
                  </p:cNvPr>
                  <p:cNvGrpSpPr/>
                  <p:nvPr/>
                </p:nvGrpSpPr>
                <p:grpSpPr>
                  <a:xfrm>
                    <a:off x="6990735" y="202523"/>
                    <a:ext cx="10163060" cy="9310187"/>
                    <a:chOff x="6990735" y="202523"/>
                    <a:chExt cx="10163060" cy="9310187"/>
                  </a:xfrm>
                </p:grpSpPr>
                <p:grpSp>
                  <p:nvGrpSpPr>
                    <p:cNvPr id="24" name="Group 23">
                      <a:extLst>
                        <a:ext uri="{FF2B5EF4-FFF2-40B4-BE49-F238E27FC236}">
                          <a16:creationId xmlns:a16="http://schemas.microsoft.com/office/drawing/2014/main" id="{19D4570C-D285-B37F-0D91-979E66019FD9}"/>
                        </a:ext>
                      </a:extLst>
                    </p:cNvPr>
                    <p:cNvGrpSpPr/>
                    <p:nvPr/>
                  </p:nvGrpSpPr>
                  <p:grpSpPr>
                    <a:xfrm>
                      <a:off x="6990735" y="202523"/>
                      <a:ext cx="10128377" cy="9310187"/>
                      <a:chOff x="7342961" y="202523"/>
                      <a:chExt cx="9776151" cy="8941477"/>
                    </a:xfrm>
                  </p:grpSpPr>
                  <p:pic>
                    <p:nvPicPr>
                      <p:cNvPr id="26" name="Picture 25">
                        <a:extLst>
                          <a:ext uri="{FF2B5EF4-FFF2-40B4-BE49-F238E27FC236}">
                            <a16:creationId xmlns:a16="http://schemas.microsoft.com/office/drawing/2014/main" id="{657E0E2A-1035-35A4-0F0D-C22F7F7BBD46}"/>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7" name="Picture 26">
                        <a:extLst>
                          <a:ext uri="{FF2B5EF4-FFF2-40B4-BE49-F238E27FC236}">
                            <a16:creationId xmlns:a16="http://schemas.microsoft.com/office/drawing/2014/main" id="{3758884E-BF75-7FEE-3648-0EB2ABB036EC}"/>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8" name="Picture 27">
                        <a:extLst>
                          <a:ext uri="{FF2B5EF4-FFF2-40B4-BE49-F238E27FC236}">
                            <a16:creationId xmlns:a16="http://schemas.microsoft.com/office/drawing/2014/main" id="{D9C821E3-5F02-D57F-B6A4-23735DC82086}"/>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9" name="Rectangle 28">
                        <a:extLst>
                          <a:ext uri="{FF2B5EF4-FFF2-40B4-BE49-F238E27FC236}">
                            <a16:creationId xmlns:a16="http://schemas.microsoft.com/office/drawing/2014/main" id="{C36E796B-06E8-1839-A0B2-C9B5EED5E9E8}"/>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Box 3">
                      <a:extLst>
                        <a:ext uri="{FF2B5EF4-FFF2-40B4-BE49-F238E27FC236}">
                          <a16:creationId xmlns:a16="http://schemas.microsoft.com/office/drawing/2014/main" id="{2B11FD0E-3A78-F855-A1E1-D72659749E33}"/>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3" name="Picture 22">
                    <a:extLst>
                      <a:ext uri="{FF2B5EF4-FFF2-40B4-BE49-F238E27FC236}">
                        <a16:creationId xmlns:a16="http://schemas.microsoft.com/office/drawing/2014/main" id="{095E5A65-30DD-8247-5D41-1FA3A242BA2A}"/>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1" name="Rectangle 20">
                  <a:extLst>
                    <a:ext uri="{FF2B5EF4-FFF2-40B4-BE49-F238E27FC236}">
                      <a16:creationId xmlns:a16="http://schemas.microsoft.com/office/drawing/2014/main" id="{6B88DE53-795D-9D23-2579-9607DE4F9DD9}"/>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345891C-1055-F84F-C77D-B2EA12DF3DE1}"/>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6" name="Picture 15">
                <a:extLst>
                  <a:ext uri="{FF2B5EF4-FFF2-40B4-BE49-F238E27FC236}">
                    <a16:creationId xmlns:a16="http://schemas.microsoft.com/office/drawing/2014/main" id="{1B83550D-7C06-9212-271A-B8FF03CE64F3}"/>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8" name="Picture 17">
                <a:extLst>
                  <a:ext uri="{FF2B5EF4-FFF2-40B4-BE49-F238E27FC236}">
                    <a16:creationId xmlns:a16="http://schemas.microsoft.com/office/drawing/2014/main" id="{C5BC8041-B381-D854-B8D2-EDEE162F92CD}"/>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7" name="Text Box 3">
              <a:extLst>
                <a:ext uri="{FF2B5EF4-FFF2-40B4-BE49-F238E27FC236}">
                  <a16:creationId xmlns:a16="http://schemas.microsoft.com/office/drawing/2014/main" id="{CE859C67-778C-F90D-2020-5F78B604430E}"/>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sp>
        <p:nvSpPr>
          <p:cNvPr id="6" name="Text Placeholder 5">
            <a:extLst>
              <a:ext uri="{FF2B5EF4-FFF2-40B4-BE49-F238E27FC236}">
                <a16:creationId xmlns:a16="http://schemas.microsoft.com/office/drawing/2014/main" id="{CA574A9E-8811-6A96-B244-5F7FEE0D21BC}"/>
              </a:ext>
            </a:extLst>
          </p:cNvPr>
          <p:cNvSpPr>
            <a:spLocks noGrp="1"/>
          </p:cNvSpPr>
          <p:nvPr>
            <p:ph type="body" sz="quarter" idx="10"/>
          </p:nvPr>
        </p:nvSpPr>
        <p:spPr>
          <a:xfrm>
            <a:off x="481013" y="394252"/>
            <a:ext cx="4495024" cy="456353"/>
          </a:xfrm>
        </p:spPr>
        <p:txBody>
          <a:bodyPr>
            <a:normAutofit fontScale="92500" lnSpcReduction="20000"/>
          </a:bodyPr>
          <a:lstStyle/>
          <a:p>
            <a:r>
              <a:rPr lang="en-US" dirty="0"/>
              <a:t>PROFILE IMAGE</a:t>
            </a:r>
          </a:p>
        </p:txBody>
      </p:sp>
      <p:sp>
        <p:nvSpPr>
          <p:cNvPr id="5" name="TextBox 4">
            <a:extLst>
              <a:ext uri="{FF2B5EF4-FFF2-40B4-BE49-F238E27FC236}">
                <a16:creationId xmlns:a16="http://schemas.microsoft.com/office/drawing/2014/main" id="{A1814795-BC27-0B84-0FAA-658E04D8D531}"/>
              </a:ext>
            </a:extLst>
          </p:cNvPr>
          <p:cNvSpPr txBox="1"/>
          <p:nvPr/>
        </p:nvSpPr>
        <p:spPr>
          <a:xfrm>
            <a:off x="297240" y="1579540"/>
            <a:ext cx="2740570" cy="2062103"/>
          </a:xfrm>
          <a:prstGeom prst="rect">
            <a:avLst/>
          </a:prstGeom>
          <a:noFill/>
        </p:spPr>
        <p:txBody>
          <a:bodyPr wrap="square" rtlCol="0">
            <a:spAutoFit/>
          </a:bodyPr>
          <a:lstStyle/>
          <a:p>
            <a:pPr algn="l"/>
            <a:r>
              <a:rPr lang="en-US" sz="3200" dirty="0">
                <a:solidFill>
                  <a:schemeClr val="tx1"/>
                </a:solidFill>
              </a:rPr>
              <a:t>Add Image</a:t>
            </a:r>
          </a:p>
          <a:p>
            <a:pPr algn="l"/>
            <a:endParaRPr lang="en-US" sz="3200" dirty="0">
              <a:solidFill>
                <a:schemeClr val="tx1"/>
              </a:solidFill>
            </a:endParaRPr>
          </a:p>
          <a:p>
            <a:pPr algn="l"/>
            <a:endParaRPr lang="en-US" sz="3200" dirty="0"/>
          </a:p>
          <a:p>
            <a:pPr algn="l"/>
            <a:endParaRPr lang="en-US" sz="3200" dirty="0"/>
          </a:p>
        </p:txBody>
      </p:sp>
      <p:sp>
        <p:nvSpPr>
          <p:cNvPr id="19" name="Rectangle 18">
            <a:extLst>
              <a:ext uri="{FF2B5EF4-FFF2-40B4-BE49-F238E27FC236}">
                <a16:creationId xmlns:a16="http://schemas.microsoft.com/office/drawing/2014/main" id="{F8AB5F8A-A1F8-4FD7-1F80-CBCDDD81B2AF}"/>
              </a:ext>
            </a:extLst>
          </p:cNvPr>
          <p:cNvSpPr/>
          <p:nvPr/>
        </p:nvSpPr>
        <p:spPr>
          <a:xfrm>
            <a:off x="14491865" y="5079160"/>
            <a:ext cx="2100338" cy="40505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8D875B9-7DF3-C8BF-6DE5-C39CF9F2D0B1}"/>
              </a:ext>
            </a:extLst>
          </p:cNvPr>
          <p:cNvPicPr>
            <a:picLocks noChangeAspect="1"/>
          </p:cNvPicPr>
          <p:nvPr/>
        </p:nvPicPr>
        <p:blipFill>
          <a:blip r:embed="rId10"/>
          <a:stretch>
            <a:fillRect/>
          </a:stretch>
        </p:blipFill>
        <p:spPr>
          <a:xfrm>
            <a:off x="8008637" y="1509087"/>
            <a:ext cx="8970996" cy="3142383"/>
          </a:xfrm>
          <a:prstGeom prst="rect">
            <a:avLst/>
          </a:prstGeom>
          <a:effectLst>
            <a:glow rad="228600">
              <a:schemeClr val="accent3">
                <a:satMod val="175000"/>
                <a:alpha val="40000"/>
              </a:schemeClr>
            </a:glow>
          </a:effectLst>
        </p:spPr>
      </p:pic>
      <p:pic>
        <p:nvPicPr>
          <p:cNvPr id="35" name="Picture 34">
            <a:extLst>
              <a:ext uri="{FF2B5EF4-FFF2-40B4-BE49-F238E27FC236}">
                <a16:creationId xmlns:a16="http://schemas.microsoft.com/office/drawing/2014/main" id="{BD975AE6-0CFF-0C3B-0C3E-9E3286C0773C}"/>
              </a:ext>
            </a:extLst>
          </p:cNvPr>
          <p:cNvPicPr>
            <a:picLocks noChangeAspect="1"/>
          </p:cNvPicPr>
          <p:nvPr/>
        </p:nvPicPr>
        <p:blipFill>
          <a:blip r:embed="rId11"/>
          <a:stretch>
            <a:fillRect/>
          </a:stretch>
        </p:blipFill>
        <p:spPr>
          <a:xfrm>
            <a:off x="14510435" y="8456356"/>
            <a:ext cx="922100" cy="266723"/>
          </a:xfrm>
          <a:prstGeom prst="rect">
            <a:avLst/>
          </a:prstGeom>
        </p:spPr>
      </p:pic>
      <p:pic>
        <p:nvPicPr>
          <p:cNvPr id="8" name="Picture 7">
            <a:extLst>
              <a:ext uri="{FF2B5EF4-FFF2-40B4-BE49-F238E27FC236}">
                <a16:creationId xmlns:a16="http://schemas.microsoft.com/office/drawing/2014/main" id="{D2761569-5A49-3057-2D86-15C90F743957}"/>
              </a:ext>
            </a:extLst>
          </p:cNvPr>
          <p:cNvPicPr>
            <a:picLocks noChangeAspect="1"/>
          </p:cNvPicPr>
          <p:nvPr/>
        </p:nvPicPr>
        <p:blipFill>
          <a:blip r:embed="rId12"/>
          <a:stretch>
            <a:fillRect/>
          </a:stretch>
        </p:blipFill>
        <p:spPr>
          <a:xfrm>
            <a:off x="10046350" y="1358261"/>
            <a:ext cx="7017656" cy="5296554"/>
          </a:xfrm>
          <a:prstGeom prst="rect">
            <a:avLst/>
          </a:prstGeom>
          <a:effectLst>
            <a:glow rad="101600">
              <a:srgbClr val="FFC000">
                <a:alpha val="60000"/>
              </a:srgbClr>
            </a:glow>
          </a:effectLst>
        </p:spPr>
      </p:pic>
      <p:sp>
        <p:nvSpPr>
          <p:cNvPr id="9" name="Rectangle 8">
            <a:extLst>
              <a:ext uri="{FF2B5EF4-FFF2-40B4-BE49-F238E27FC236}">
                <a16:creationId xmlns:a16="http://schemas.microsoft.com/office/drawing/2014/main" id="{C00D19F7-E7BE-16F7-83E4-397D763F1F30}"/>
              </a:ext>
            </a:extLst>
          </p:cNvPr>
          <p:cNvSpPr/>
          <p:nvPr/>
        </p:nvSpPr>
        <p:spPr>
          <a:xfrm>
            <a:off x="10273553" y="4074737"/>
            <a:ext cx="3101788" cy="1004423"/>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4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7B1627-F740-8CA0-250A-FB4AF1D604AB}"/>
              </a:ext>
            </a:extLst>
          </p:cNvPr>
          <p:cNvSpPr>
            <a:spLocks noGrp="1"/>
          </p:cNvSpPr>
          <p:nvPr>
            <p:ph type="body" sz="quarter" idx="10"/>
          </p:nvPr>
        </p:nvSpPr>
        <p:spPr/>
        <p:txBody>
          <a:bodyPr>
            <a:normAutofit lnSpcReduction="10000"/>
          </a:bodyPr>
          <a:lstStyle/>
          <a:p>
            <a:r>
              <a:rPr lang="en-US" dirty="0"/>
              <a:t>Group Email</a:t>
            </a:r>
          </a:p>
        </p:txBody>
      </p:sp>
      <p:pic>
        <p:nvPicPr>
          <p:cNvPr id="10" name="Picture 9">
            <a:extLst>
              <a:ext uri="{FF2B5EF4-FFF2-40B4-BE49-F238E27FC236}">
                <a16:creationId xmlns:a16="http://schemas.microsoft.com/office/drawing/2014/main" id="{FFCB8F96-83C7-F79E-9BF8-EF2720D08006}"/>
              </a:ext>
            </a:extLst>
          </p:cNvPr>
          <p:cNvPicPr>
            <a:picLocks noChangeAspect="1"/>
          </p:cNvPicPr>
          <p:nvPr/>
        </p:nvPicPr>
        <p:blipFill>
          <a:blip r:embed="rId3"/>
          <a:stretch>
            <a:fillRect/>
          </a:stretch>
        </p:blipFill>
        <p:spPr>
          <a:xfrm>
            <a:off x="1892668" y="1326760"/>
            <a:ext cx="13977404" cy="9254153"/>
          </a:xfrm>
          <a:prstGeom prst="rect">
            <a:avLst/>
          </a:prstGeom>
        </p:spPr>
      </p:pic>
    </p:spTree>
    <p:extLst>
      <p:ext uri="{BB962C8B-B14F-4D97-AF65-F5344CB8AC3E}">
        <p14:creationId xmlns:p14="http://schemas.microsoft.com/office/powerpoint/2010/main" val="82750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5992-A0BB-C456-76E8-675C05117D1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508DA1-F5B9-0E48-E4F0-05D68BF003A3}"/>
              </a:ext>
            </a:extLst>
          </p:cNvPr>
          <p:cNvSpPr>
            <a:spLocks noGrp="1"/>
          </p:cNvSpPr>
          <p:nvPr>
            <p:ph type="body" sz="quarter" idx="10"/>
          </p:nvPr>
        </p:nvSpPr>
        <p:spPr>
          <a:xfrm>
            <a:off x="481012" y="394252"/>
            <a:ext cx="4681537" cy="482048"/>
          </a:xfrm>
        </p:spPr>
        <p:txBody>
          <a:bodyPr>
            <a:normAutofit fontScale="77500" lnSpcReduction="20000"/>
          </a:bodyPr>
          <a:lstStyle/>
          <a:p>
            <a:r>
              <a:rPr lang="en-US"/>
              <a:t>MY ACCOUNT &amp; HELP RESOURCES</a:t>
            </a:r>
          </a:p>
        </p:txBody>
      </p:sp>
      <p:sp>
        <p:nvSpPr>
          <p:cNvPr id="14" name="Rectangle: Rounded Corners 13">
            <a:extLst>
              <a:ext uri="{FF2B5EF4-FFF2-40B4-BE49-F238E27FC236}">
                <a16:creationId xmlns:a16="http://schemas.microsoft.com/office/drawing/2014/main" id="{147A1AA5-3BC3-A2AA-A6AC-B0ED21D478CC}"/>
              </a:ext>
            </a:extLst>
          </p:cNvPr>
          <p:cNvSpPr/>
          <p:nvPr/>
        </p:nvSpPr>
        <p:spPr>
          <a:xfrm>
            <a:off x="11413373" y="1338145"/>
            <a:ext cx="1982868" cy="62533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3" name="Picture 12">
            <a:extLst>
              <a:ext uri="{FF2B5EF4-FFF2-40B4-BE49-F238E27FC236}">
                <a16:creationId xmlns:a16="http://schemas.microsoft.com/office/drawing/2014/main" id="{80B638FE-ED84-344D-21DF-9DCAE7979B90}"/>
              </a:ext>
            </a:extLst>
          </p:cNvPr>
          <p:cNvPicPr>
            <a:picLocks noChangeAspect="1"/>
          </p:cNvPicPr>
          <p:nvPr/>
        </p:nvPicPr>
        <p:blipFill>
          <a:blip r:embed="rId3"/>
          <a:stretch>
            <a:fillRect/>
          </a:stretch>
        </p:blipFill>
        <p:spPr>
          <a:xfrm>
            <a:off x="776553" y="1887360"/>
            <a:ext cx="3871912" cy="4572150"/>
          </a:xfrm>
          <a:prstGeom prst="rect">
            <a:avLst/>
          </a:prstGeom>
        </p:spPr>
      </p:pic>
      <p:sp>
        <p:nvSpPr>
          <p:cNvPr id="2" name="Rectangle 1">
            <a:extLst>
              <a:ext uri="{FF2B5EF4-FFF2-40B4-BE49-F238E27FC236}">
                <a16:creationId xmlns:a16="http://schemas.microsoft.com/office/drawing/2014/main" id="{46E5ADEF-C18B-40AD-BF8B-0628DD51872D}"/>
              </a:ext>
            </a:extLst>
          </p:cNvPr>
          <p:cNvSpPr/>
          <p:nvPr/>
        </p:nvSpPr>
        <p:spPr>
          <a:xfrm>
            <a:off x="935665" y="4082902"/>
            <a:ext cx="3381154" cy="1063256"/>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AC5F968-E8F2-FE75-A2E4-83E7F84D445C}"/>
              </a:ext>
            </a:extLst>
          </p:cNvPr>
          <p:cNvGrpSpPr/>
          <p:nvPr/>
        </p:nvGrpSpPr>
        <p:grpSpPr>
          <a:xfrm>
            <a:off x="6422148" y="179278"/>
            <a:ext cx="9982450" cy="9395044"/>
            <a:chOff x="6422148" y="179278"/>
            <a:chExt cx="9982450" cy="9395044"/>
          </a:xfrm>
        </p:grpSpPr>
        <p:grpSp>
          <p:nvGrpSpPr>
            <p:cNvPr id="16" name="Group 15">
              <a:extLst>
                <a:ext uri="{FF2B5EF4-FFF2-40B4-BE49-F238E27FC236}">
                  <a16:creationId xmlns:a16="http://schemas.microsoft.com/office/drawing/2014/main" id="{073BAF4F-C7F8-FB17-A23D-FE11C347F11F}"/>
                </a:ext>
              </a:extLst>
            </p:cNvPr>
            <p:cNvGrpSpPr/>
            <p:nvPr/>
          </p:nvGrpSpPr>
          <p:grpSpPr>
            <a:xfrm>
              <a:off x="6422148" y="179278"/>
              <a:ext cx="9982450" cy="9395044"/>
              <a:chOff x="6181800" y="-387016"/>
              <a:chExt cx="10381910" cy="9746364"/>
            </a:xfrm>
          </p:grpSpPr>
          <p:grpSp>
            <p:nvGrpSpPr>
              <p:cNvPr id="17" name="Group 16">
                <a:extLst>
                  <a:ext uri="{FF2B5EF4-FFF2-40B4-BE49-F238E27FC236}">
                    <a16:creationId xmlns:a16="http://schemas.microsoft.com/office/drawing/2014/main" id="{9A0CAD61-EE64-2613-FEB6-10F962879053}"/>
                  </a:ext>
                </a:extLst>
              </p:cNvPr>
              <p:cNvGrpSpPr/>
              <p:nvPr/>
            </p:nvGrpSpPr>
            <p:grpSpPr>
              <a:xfrm>
                <a:off x="6181800" y="-387016"/>
                <a:ext cx="10381910" cy="9746364"/>
                <a:chOff x="6236593" y="-214471"/>
                <a:chExt cx="10381910" cy="9746364"/>
              </a:xfrm>
            </p:grpSpPr>
            <p:grpSp>
              <p:nvGrpSpPr>
                <p:cNvPr id="19" name="Group 18">
                  <a:extLst>
                    <a:ext uri="{FF2B5EF4-FFF2-40B4-BE49-F238E27FC236}">
                      <a16:creationId xmlns:a16="http://schemas.microsoft.com/office/drawing/2014/main" id="{A20858EA-246E-2444-CD51-7EFD68CD5960}"/>
                    </a:ext>
                  </a:extLst>
                </p:cNvPr>
                <p:cNvGrpSpPr/>
                <p:nvPr/>
              </p:nvGrpSpPr>
              <p:grpSpPr>
                <a:xfrm>
                  <a:off x="6241538" y="221706"/>
                  <a:ext cx="10163060" cy="9310187"/>
                  <a:chOff x="6990735" y="202523"/>
                  <a:chExt cx="10163060" cy="9310187"/>
                </a:xfrm>
              </p:grpSpPr>
              <p:grpSp>
                <p:nvGrpSpPr>
                  <p:cNvPr id="23" name="Group 22">
                    <a:extLst>
                      <a:ext uri="{FF2B5EF4-FFF2-40B4-BE49-F238E27FC236}">
                        <a16:creationId xmlns:a16="http://schemas.microsoft.com/office/drawing/2014/main" id="{08E9E2B5-E5E5-3BBB-C71B-DD40C0F886B4}"/>
                      </a:ext>
                    </a:extLst>
                  </p:cNvPr>
                  <p:cNvGrpSpPr/>
                  <p:nvPr/>
                </p:nvGrpSpPr>
                <p:grpSpPr>
                  <a:xfrm>
                    <a:off x="6990735" y="202523"/>
                    <a:ext cx="10163060" cy="9310187"/>
                    <a:chOff x="6990735" y="202523"/>
                    <a:chExt cx="10163060" cy="9310187"/>
                  </a:xfrm>
                </p:grpSpPr>
                <p:grpSp>
                  <p:nvGrpSpPr>
                    <p:cNvPr id="25" name="Group 24">
                      <a:extLst>
                        <a:ext uri="{FF2B5EF4-FFF2-40B4-BE49-F238E27FC236}">
                          <a16:creationId xmlns:a16="http://schemas.microsoft.com/office/drawing/2014/main" id="{1E4A5661-42E6-0D19-1FBA-9273D2E8147F}"/>
                        </a:ext>
                      </a:extLst>
                    </p:cNvPr>
                    <p:cNvGrpSpPr/>
                    <p:nvPr/>
                  </p:nvGrpSpPr>
                  <p:grpSpPr>
                    <a:xfrm>
                      <a:off x="6990735" y="202523"/>
                      <a:ext cx="10163060" cy="9310187"/>
                      <a:chOff x="6990735" y="202523"/>
                      <a:chExt cx="10163060" cy="9310187"/>
                    </a:xfrm>
                  </p:grpSpPr>
                  <p:grpSp>
                    <p:nvGrpSpPr>
                      <p:cNvPr id="27" name="Group 26">
                        <a:extLst>
                          <a:ext uri="{FF2B5EF4-FFF2-40B4-BE49-F238E27FC236}">
                            <a16:creationId xmlns:a16="http://schemas.microsoft.com/office/drawing/2014/main" id="{02D8DC31-BD75-E505-DE92-E5AA2DBA6334}"/>
                          </a:ext>
                        </a:extLst>
                      </p:cNvPr>
                      <p:cNvGrpSpPr/>
                      <p:nvPr/>
                    </p:nvGrpSpPr>
                    <p:grpSpPr>
                      <a:xfrm>
                        <a:off x="6990735" y="202523"/>
                        <a:ext cx="10128377" cy="9310187"/>
                        <a:chOff x="7342961" y="202523"/>
                        <a:chExt cx="9776151" cy="8941477"/>
                      </a:xfrm>
                    </p:grpSpPr>
                    <p:pic>
                      <p:nvPicPr>
                        <p:cNvPr id="30" name="Picture 29">
                          <a:extLst>
                            <a:ext uri="{FF2B5EF4-FFF2-40B4-BE49-F238E27FC236}">
                              <a16:creationId xmlns:a16="http://schemas.microsoft.com/office/drawing/2014/main" id="{DE966C6B-4C28-84A6-B294-85272424BDD9}"/>
                            </a:ext>
                          </a:extLst>
                        </p:cNvPr>
                        <p:cNvPicPr>
                          <a:picLocks noChangeAspect="1"/>
                        </p:cNvPicPr>
                        <p:nvPr/>
                      </p:nvPicPr>
                      <p:blipFill>
                        <a:blip r:embed="rId4"/>
                        <a:stretch>
                          <a:fillRect/>
                        </a:stretch>
                      </p:blipFill>
                      <p:spPr>
                        <a:xfrm>
                          <a:off x="7342961" y="202523"/>
                          <a:ext cx="9676525" cy="8941477"/>
                        </a:xfrm>
                        <a:prstGeom prst="rect">
                          <a:avLst/>
                        </a:prstGeom>
                        <a:solidFill>
                          <a:schemeClr val="accent2"/>
                        </a:solidFill>
                      </p:spPr>
                    </p:pic>
                    <p:pic>
                      <p:nvPicPr>
                        <p:cNvPr id="31" name="Picture 30">
                          <a:extLst>
                            <a:ext uri="{FF2B5EF4-FFF2-40B4-BE49-F238E27FC236}">
                              <a16:creationId xmlns:a16="http://schemas.microsoft.com/office/drawing/2014/main" id="{2EC2AFD4-8A23-FDC9-90C6-0DA68DDB6957}"/>
                            </a:ext>
                          </a:extLst>
                        </p:cNvPr>
                        <p:cNvPicPr>
                          <a:picLocks noChangeAspect="1"/>
                        </p:cNvPicPr>
                        <p:nvPr/>
                      </p:nvPicPr>
                      <p:blipFill>
                        <a:blip r:embed="rId5"/>
                        <a:stretch>
                          <a:fillRect/>
                        </a:stretch>
                      </p:blipFill>
                      <p:spPr>
                        <a:xfrm>
                          <a:off x="9655486" y="5762624"/>
                          <a:ext cx="5151101" cy="3016319"/>
                        </a:xfrm>
                        <a:prstGeom prst="rect">
                          <a:avLst/>
                        </a:prstGeom>
                      </p:spPr>
                    </p:pic>
                    <p:pic>
                      <p:nvPicPr>
                        <p:cNvPr id="32" name="Picture 31">
                          <a:extLst>
                            <a:ext uri="{FF2B5EF4-FFF2-40B4-BE49-F238E27FC236}">
                              <a16:creationId xmlns:a16="http://schemas.microsoft.com/office/drawing/2014/main" id="{A34A1BF6-3791-4847-ECBE-54F5A937A14C}"/>
                            </a:ext>
                          </a:extLst>
                        </p:cNvPr>
                        <p:cNvPicPr>
                          <a:picLocks noChangeAspect="1"/>
                        </p:cNvPicPr>
                        <p:nvPr/>
                      </p:nvPicPr>
                      <p:blipFill>
                        <a:blip r:embed="rId6"/>
                        <a:stretch>
                          <a:fillRect/>
                        </a:stretch>
                      </p:blipFill>
                      <p:spPr>
                        <a:xfrm>
                          <a:off x="14875283" y="2146668"/>
                          <a:ext cx="2243829" cy="6457954"/>
                        </a:xfrm>
                        <a:prstGeom prst="rect">
                          <a:avLst/>
                        </a:prstGeom>
                      </p:spPr>
                    </p:pic>
                    <p:sp>
                      <p:nvSpPr>
                        <p:cNvPr id="33" name="Rectangle 32">
                          <a:extLst>
                            <a:ext uri="{FF2B5EF4-FFF2-40B4-BE49-F238E27FC236}">
                              <a16:creationId xmlns:a16="http://schemas.microsoft.com/office/drawing/2014/main" id="{13E4852F-5161-9DB6-8630-B9680B7B0B1F}"/>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Box 3">
                        <a:extLst>
                          <a:ext uri="{FF2B5EF4-FFF2-40B4-BE49-F238E27FC236}">
                            <a16:creationId xmlns:a16="http://schemas.microsoft.com/office/drawing/2014/main" id="{EC4A28B5-8B0A-CF2C-7E6F-43E7800C60B1}"/>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6" name="Picture 25">
                      <a:extLst>
                        <a:ext uri="{FF2B5EF4-FFF2-40B4-BE49-F238E27FC236}">
                          <a16:creationId xmlns:a16="http://schemas.microsoft.com/office/drawing/2014/main" id="{375A7306-9AB6-B716-779D-26444AA93629}"/>
                        </a:ext>
                      </a:extLst>
                    </p:cNvPr>
                    <p:cNvPicPr>
                      <a:picLocks noChangeAspect="1"/>
                    </p:cNvPicPr>
                    <p:nvPr/>
                  </p:nvPicPr>
                  <p:blipFill>
                    <a:blip r:embed="rId7"/>
                    <a:stretch>
                      <a:fillRect/>
                    </a:stretch>
                  </p:blipFill>
                  <p:spPr>
                    <a:xfrm>
                      <a:off x="9278274" y="3291793"/>
                      <a:ext cx="5479598" cy="2061870"/>
                    </a:xfrm>
                    <a:prstGeom prst="rect">
                      <a:avLst/>
                    </a:prstGeom>
                  </p:spPr>
                </p:pic>
              </p:grpSp>
              <p:sp>
                <p:nvSpPr>
                  <p:cNvPr id="24" name="Rectangle 23">
                    <a:extLst>
                      <a:ext uri="{FF2B5EF4-FFF2-40B4-BE49-F238E27FC236}">
                        <a16:creationId xmlns:a16="http://schemas.microsoft.com/office/drawing/2014/main" id="{F1911736-3472-A25F-BB84-57ED38BE2C2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5F033579-ED42-AD29-ADF7-A6836330909F}"/>
                    </a:ext>
                  </a:extLst>
                </p:cNvPr>
                <p:cNvPicPr>
                  <a:picLocks noChangeAspect="1"/>
                </p:cNvPicPr>
                <p:nvPr/>
              </p:nvPicPr>
              <p:blipFill>
                <a:blip r:embed="rId8"/>
                <a:stretch>
                  <a:fillRect/>
                </a:stretch>
              </p:blipFill>
              <p:spPr>
                <a:xfrm>
                  <a:off x="6236593" y="-214471"/>
                  <a:ext cx="10381910" cy="1765812"/>
                </a:xfrm>
                <a:prstGeom prst="rect">
                  <a:avLst/>
                </a:prstGeom>
              </p:spPr>
            </p:pic>
            <p:pic>
              <p:nvPicPr>
                <p:cNvPr id="21" name="Picture 20">
                  <a:extLst>
                    <a:ext uri="{FF2B5EF4-FFF2-40B4-BE49-F238E27FC236}">
                      <a16:creationId xmlns:a16="http://schemas.microsoft.com/office/drawing/2014/main" id="{414C5802-A1BE-4580-5B5F-9044DAF92992}"/>
                    </a:ext>
                  </a:extLst>
                </p:cNvPr>
                <p:cNvPicPr>
                  <a:picLocks noChangeAspect="1"/>
                </p:cNvPicPr>
                <p:nvPr/>
              </p:nvPicPr>
              <p:blipFill>
                <a:blip r:embed="rId9"/>
                <a:stretch>
                  <a:fillRect/>
                </a:stretch>
              </p:blipFill>
              <p:spPr>
                <a:xfrm>
                  <a:off x="14049110" y="5905764"/>
                  <a:ext cx="2514600" cy="3064510"/>
                </a:xfrm>
                <a:prstGeom prst="rect">
                  <a:avLst/>
                </a:prstGeom>
              </p:spPr>
            </p:pic>
            <p:pic>
              <p:nvPicPr>
                <p:cNvPr id="22" name="Picture 21">
                  <a:extLst>
                    <a:ext uri="{FF2B5EF4-FFF2-40B4-BE49-F238E27FC236}">
                      <a16:creationId xmlns:a16="http://schemas.microsoft.com/office/drawing/2014/main" id="{3F16BD79-CB41-64F3-5192-22B723A2DA6A}"/>
                    </a:ext>
                  </a:extLst>
                </p:cNvPr>
                <p:cNvPicPr>
                  <a:picLocks noChangeAspect="1"/>
                </p:cNvPicPr>
                <p:nvPr/>
              </p:nvPicPr>
              <p:blipFill>
                <a:blip r:embed="rId10"/>
                <a:stretch>
                  <a:fillRect/>
                </a:stretch>
              </p:blipFill>
              <p:spPr>
                <a:xfrm>
                  <a:off x="8601563" y="3329994"/>
                  <a:ext cx="5390302" cy="1817390"/>
                </a:xfrm>
                <a:prstGeom prst="rect">
                  <a:avLst/>
                </a:prstGeom>
              </p:spPr>
            </p:pic>
          </p:grpSp>
          <p:sp>
            <p:nvSpPr>
              <p:cNvPr id="18" name="Text Box 3">
                <a:extLst>
                  <a:ext uri="{FF2B5EF4-FFF2-40B4-BE49-F238E27FC236}">
                    <a16:creationId xmlns:a16="http://schemas.microsoft.com/office/drawing/2014/main" id="{38A5BF3D-A2FA-B834-C939-4222829EA2DA}"/>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4" name="Picture 33">
              <a:extLst>
                <a:ext uri="{FF2B5EF4-FFF2-40B4-BE49-F238E27FC236}">
                  <a16:creationId xmlns:a16="http://schemas.microsoft.com/office/drawing/2014/main" id="{22AE4726-B0A0-A222-D7E5-C3CB871BF905}"/>
                </a:ext>
              </a:extLst>
            </p:cNvPr>
            <p:cNvPicPr>
              <a:picLocks noChangeAspect="1"/>
            </p:cNvPicPr>
            <p:nvPr/>
          </p:nvPicPr>
          <p:blipFill>
            <a:blip r:embed="rId11"/>
            <a:stretch>
              <a:fillRect/>
            </a:stretch>
          </p:blipFill>
          <p:spPr>
            <a:xfrm>
              <a:off x="14011213" y="9153868"/>
              <a:ext cx="922100" cy="266723"/>
            </a:xfrm>
            <a:prstGeom prst="rect">
              <a:avLst/>
            </a:prstGeom>
          </p:spPr>
        </p:pic>
      </p:grpSp>
    </p:spTree>
    <p:extLst>
      <p:ext uri="{BB962C8B-B14F-4D97-AF65-F5344CB8AC3E}">
        <p14:creationId xmlns:p14="http://schemas.microsoft.com/office/powerpoint/2010/main" val="307158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A1803-D557-A8F6-1D41-8096146F630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34CD8B3-45D5-927E-5697-13170AD26866}"/>
              </a:ext>
            </a:extLst>
          </p:cNvPr>
          <p:cNvSpPr>
            <a:spLocks noGrp="1"/>
          </p:cNvSpPr>
          <p:nvPr>
            <p:ph type="body" sz="quarter" idx="10"/>
          </p:nvPr>
        </p:nvSpPr>
        <p:spPr/>
        <p:txBody>
          <a:bodyPr>
            <a:normAutofit lnSpcReduction="10000"/>
          </a:bodyPr>
          <a:lstStyle/>
          <a:p>
            <a:r>
              <a:rPr lang="en-US" dirty="0"/>
              <a:t>MYLEGION SUPPORT</a:t>
            </a:r>
          </a:p>
        </p:txBody>
      </p:sp>
      <p:sp>
        <p:nvSpPr>
          <p:cNvPr id="13" name="TextBox 12">
            <a:extLst>
              <a:ext uri="{FF2B5EF4-FFF2-40B4-BE49-F238E27FC236}">
                <a16:creationId xmlns:a16="http://schemas.microsoft.com/office/drawing/2014/main" id="{B419A732-C4CF-CE5A-C68B-A03FCE442BA7}"/>
              </a:ext>
            </a:extLst>
          </p:cNvPr>
          <p:cNvSpPr txBox="1"/>
          <p:nvPr/>
        </p:nvSpPr>
        <p:spPr>
          <a:xfrm>
            <a:off x="166840" y="1598207"/>
            <a:ext cx="5700560" cy="4524315"/>
          </a:xfrm>
          <a:prstGeom prst="rect">
            <a:avLst/>
          </a:prstGeom>
          <a:noFill/>
        </p:spPr>
        <p:txBody>
          <a:bodyPr wrap="square" rtlCol="0">
            <a:spAutoFit/>
          </a:bodyPr>
          <a:lstStyle/>
          <a:p>
            <a:r>
              <a:rPr lang="en-US" sz="4800" dirty="0"/>
              <a:t>Contact your MyLegion support team to assist with any questions or tools on your MyLegion account.</a:t>
            </a:r>
          </a:p>
        </p:txBody>
      </p:sp>
      <p:sp>
        <p:nvSpPr>
          <p:cNvPr id="2" name="TextBox 1">
            <a:extLst>
              <a:ext uri="{FF2B5EF4-FFF2-40B4-BE49-F238E27FC236}">
                <a16:creationId xmlns:a16="http://schemas.microsoft.com/office/drawing/2014/main" id="{6BBAE919-A39A-6B56-83D1-841BFD7CD12E}"/>
              </a:ext>
            </a:extLst>
          </p:cNvPr>
          <p:cNvSpPr txBox="1"/>
          <p:nvPr/>
        </p:nvSpPr>
        <p:spPr>
          <a:xfrm>
            <a:off x="5867400" y="394252"/>
            <a:ext cx="11306023" cy="8238474"/>
          </a:xfrm>
          <a:prstGeom prst="rect">
            <a:avLst/>
          </a:prstGeom>
          <a:noFill/>
        </p:spPr>
        <p:txBody>
          <a:bodyPr wrap="square" rtlCol="0">
            <a:spAutoFit/>
          </a:bodyPr>
          <a:lstStyle/>
          <a:p>
            <a:pPr algn="ctr"/>
            <a:r>
              <a:rPr lang="en-US" sz="6000" dirty="0">
                <a:solidFill>
                  <a:schemeClr val="accent1"/>
                </a:solidFill>
              </a:rPr>
              <a:t>MyLegion@legion.org</a:t>
            </a:r>
          </a:p>
          <a:p>
            <a:pPr algn="ctr"/>
            <a:r>
              <a:rPr lang="en-US" sz="6000" dirty="0">
                <a:solidFill>
                  <a:schemeClr val="accent1"/>
                </a:solidFill>
              </a:rPr>
              <a:t>833.253.9995</a:t>
            </a:r>
          </a:p>
          <a:p>
            <a:pPr algn="ctr"/>
            <a:endParaRPr lang="en-US" sz="6000" dirty="0">
              <a:solidFill>
                <a:schemeClr val="accent1"/>
              </a:solidFill>
            </a:endParaRPr>
          </a:p>
          <a:p>
            <a:pPr algn="ctr"/>
            <a:r>
              <a:rPr lang="en-US" sz="6000" dirty="0">
                <a:solidFill>
                  <a:schemeClr val="accent1"/>
                </a:solidFill>
              </a:rPr>
              <a:t>Monday – Friday</a:t>
            </a:r>
          </a:p>
          <a:p>
            <a:pPr algn="ctr"/>
            <a:r>
              <a:rPr lang="en-US" sz="6000" dirty="0">
                <a:solidFill>
                  <a:schemeClr val="accent1"/>
                </a:solidFill>
              </a:rPr>
              <a:t>8:00am – 4:30pm</a:t>
            </a:r>
          </a:p>
          <a:p>
            <a:pPr algn="ctr"/>
            <a:r>
              <a:rPr lang="en-US" sz="6000" dirty="0">
                <a:solidFill>
                  <a:schemeClr val="accent1"/>
                </a:solidFill>
              </a:rPr>
              <a:t>(Eastern)</a:t>
            </a:r>
          </a:p>
          <a:p>
            <a:pPr algn="ctr"/>
            <a:endParaRPr lang="en-US" sz="1707" dirty="0">
              <a:solidFill>
                <a:schemeClr val="accent1"/>
              </a:solidFill>
            </a:endParaRPr>
          </a:p>
          <a:p>
            <a:pPr algn="ctr"/>
            <a:endParaRPr lang="en-US" sz="1707" dirty="0">
              <a:solidFill>
                <a:schemeClr val="accent1"/>
              </a:solidFill>
            </a:endParaRPr>
          </a:p>
          <a:p>
            <a:pPr algn="ctr"/>
            <a:endParaRPr lang="en-US" sz="1707" dirty="0">
              <a:solidFill>
                <a:schemeClr val="accent3">
                  <a:lumMod val="75000"/>
                </a:schemeClr>
              </a:solidFill>
            </a:endParaRPr>
          </a:p>
          <a:p>
            <a:pPr algn="ctr"/>
            <a:endParaRPr lang="en-US" sz="1707" dirty="0">
              <a:solidFill>
                <a:schemeClr val="accent3">
                  <a:lumMod val="75000"/>
                </a:schemeClr>
              </a:solidFill>
            </a:endParaRPr>
          </a:p>
          <a:p>
            <a:pPr algn="ctr"/>
            <a:r>
              <a:rPr lang="en-US" sz="2800" dirty="0">
                <a:solidFill>
                  <a:schemeClr val="accent3">
                    <a:lumMod val="75000"/>
                  </a:schemeClr>
                </a:solidFill>
              </a:rPr>
              <a:t>The American Legion National HQs</a:t>
            </a:r>
          </a:p>
          <a:p>
            <a:pPr algn="ctr"/>
            <a:r>
              <a:rPr lang="en-US" sz="2800" dirty="0">
                <a:solidFill>
                  <a:schemeClr val="accent3">
                    <a:lumMod val="75000"/>
                  </a:schemeClr>
                </a:solidFill>
              </a:rPr>
              <a:t>5745 Lee Road</a:t>
            </a:r>
          </a:p>
          <a:p>
            <a:pPr algn="ctr"/>
            <a:r>
              <a:rPr lang="en-US" sz="2800" dirty="0">
                <a:solidFill>
                  <a:schemeClr val="accent3">
                    <a:lumMod val="75000"/>
                  </a:schemeClr>
                </a:solidFill>
              </a:rPr>
              <a:t>Indianapolis, IN  46216</a:t>
            </a:r>
          </a:p>
        </p:txBody>
      </p:sp>
    </p:spTree>
    <p:extLst>
      <p:ext uri="{BB962C8B-B14F-4D97-AF65-F5344CB8AC3E}">
        <p14:creationId xmlns:p14="http://schemas.microsoft.com/office/powerpoint/2010/main" val="411012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B7DA-D7DD-82DB-A185-4334291517A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C6F9C22-D87B-6085-5281-CDA1EFF0C1F5}"/>
              </a:ext>
            </a:extLst>
          </p:cNvPr>
          <p:cNvSpPr>
            <a:spLocks noGrp="1"/>
          </p:cNvSpPr>
          <p:nvPr>
            <p:ph type="body" sz="quarter" idx="10"/>
          </p:nvPr>
        </p:nvSpPr>
        <p:spPr>
          <a:xfrm>
            <a:off x="481013" y="394252"/>
            <a:ext cx="4495024" cy="456353"/>
          </a:xfrm>
        </p:spPr>
        <p:txBody>
          <a:bodyPr>
            <a:normAutofit fontScale="92500" lnSpcReduction="20000"/>
          </a:bodyPr>
          <a:lstStyle/>
          <a:p>
            <a:r>
              <a:rPr lang="en-US" dirty="0"/>
              <a:t>PROFILE IMAGE</a:t>
            </a:r>
          </a:p>
        </p:txBody>
      </p:sp>
      <p:sp>
        <p:nvSpPr>
          <p:cNvPr id="5" name="TextBox 4">
            <a:extLst>
              <a:ext uri="{FF2B5EF4-FFF2-40B4-BE49-F238E27FC236}">
                <a16:creationId xmlns:a16="http://schemas.microsoft.com/office/drawing/2014/main" id="{C7558502-7F14-1B8A-0CC3-22482513FBC0}"/>
              </a:ext>
            </a:extLst>
          </p:cNvPr>
          <p:cNvSpPr txBox="1"/>
          <p:nvPr/>
        </p:nvSpPr>
        <p:spPr>
          <a:xfrm>
            <a:off x="297240" y="1579540"/>
            <a:ext cx="5631424" cy="3539430"/>
          </a:xfrm>
          <a:prstGeom prst="rect">
            <a:avLst/>
          </a:prstGeom>
          <a:noFill/>
        </p:spPr>
        <p:txBody>
          <a:bodyPr wrap="square" rtlCol="0">
            <a:spAutoFit/>
          </a:bodyPr>
          <a:lstStyle/>
          <a:p>
            <a:pPr algn="l"/>
            <a:r>
              <a:rPr lang="en-US" sz="3200" dirty="0">
                <a:solidFill>
                  <a:schemeClr val="tx1"/>
                </a:solidFill>
              </a:rPr>
              <a:t>Add Image</a:t>
            </a:r>
          </a:p>
          <a:p>
            <a:pPr algn="l"/>
            <a:endParaRPr lang="en-US" sz="3200" dirty="0">
              <a:solidFill>
                <a:schemeClr val="tx1"/>
              </a:solidFill>
            </a:endParaRPr>
          </a:p>
          <a:p>
            <a:pPr algn="l"/>
            <a:r>
              <a:rPr lang="en-US" sz="3200" dirty="0">
                <a:solidFill>
                  <a:schemeClr val="tx1"/>
                </a:solidFill>
              </a:rPr>
              <a:t>Choose file and click on image.  Click “Open”.</a:t>
            </a:r>
          </a:p>
          <a:p>
            <a:pPr algn="l"/>
            <a:endParaRPr lang="en-US" sz="3200" dirty="0">
              <a:solidFill>
                <a:schemeClr val="tx1"/>
              </a:solidFill>
            </a:endParaRPr>
          </a:p>
          <a:p>
            <a:pPr algn="l"/>
            <a:endParaRPr lang="en-US" sz="3200" dirty="0"/>
          </a:p>
          <a:p>
            <a:pPr algn="l"/>
            <a:endParaRPr lang="en-US" sz="3200" dirty="0"/>
          </a:p>
        </p:txBody>
      </p:sp>
      <p:sp>
        <p:nvSpPr>
          <p:cNvPr id="19" name="Rectangle 18">
            <a:extLst>
              <a:ext uri="{FF2B5EF4-FFF2-40B4-BE49-F238E27FC236}">
                <a16:creationId xmlns:a16="http://schemas.microsoft.com/office/drawing/2014/main" id="{9837760F-8142-228F-CCAD-8CE2F95EEE8B}"/>
              </a:ext>
            </a:extLst>
          </p:cNvPr>
          <p:cNvSpPr/>
          <p:nvPr/>
        </p:nvSpPr>
        <p:spPr>
          <a:xfrm>
            <a:off x="14491865" y="5079160"/>
            <a:ext cx="2100338" cy="40505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DEC9A3-43DE-CBC4-2AA9-F30FE96A47AA}"/>
              </a:ext>
            </a:extLst>
          </p:cNvPr>
          <p:cNvPicPr>
            <a:picLocks noChangeAspect="1"/>
          </p:cNvPicPr>
          <p:nvPr/>
        </p:nvPicPr>
        <p:blipFill>
          <a:blip r:embed="rId3"/>
          <a:stretch>
            <a:fillRect/>
          </a:stretch>
        </p:blipFill>
        <p:spPr>
          <a:xfrm>
            <a:off x="393185" y="4154656"/>
            <a:ext cx="5631425" cy="4250300"/>
          </a:xfrm>
          <a:prstGeom prst="rect">
            <a:avLst/>
          </a:prstGeom>
          <a:effectLst>
            <a:glow rad="101600">
              <a:srgbClr val="FFC000">
                <a:alpha val="60000"/>
              </a:srgbClr>
            </a:glow>
          </a:effectLst>
        </p:spPr>
      </p:pic>
      <p:pic>
        <p:nvPicPr>
          <p:cNvPr id="13" name="Picture 12">
            <a:extLst>
              <a:ext uri="{FF2B5EF4-FFF2-40B4-BE49-F238E27FC236}">
                <a16:creationId xmlns:a16="http://schemas.microsoft.com/office/drawing/2014/main" id="{2404D92A-A47F-4635-636B-3EFF6689BC98}"/>
              </a:ext>
            </a:extLst>
          </p:cNvPr>
          <p:cNvPicPr>
            <a:picLocks noChangeAspect="1"/>
          </p:cNvPicPr>
          <p:nvPr/>
        </p:nvPicPr>
        <p:blipFill>
          <a:blip r:embed="rId4"/>
          <a:stretch>
            <a:fillRect/>
          </a:stretch>
        </p:blipFill>
        <p:spPr>
          <a:xfrm>
            <a:off x="6291657" y="394252"/>
            <a:ext cx="10567593" cy="8373230"/>
          </a:xfrm>
          <a:prstGeom prst="rect">
            <a:avLst/>
          </a:prstGeom>
          <a:ln>
            <a:solidFill>
              <a:schemeClr val="tx2">
                <a:lumMod val="60000"/>
                <a:lumOff val="40000"/>
              </a:schemeClr>
            </a:solidFill>
          </a:ln>
        </p:spPr>
      </p:pic>
      <p:sp>
        <p:nvSpPr>
          <p:cNvPr id="17" name="Rectangle 16">
            <a:extLst>
              <a:ext uri="{FF2B5EF4-FFF2-40B4-BE49-F238E27FC236}">
                <a16:creationId xmlns:a16="http://schemas.microsoft.com/office/drawing/2014/main" id="{69C0208E-2B56-20EC-A6B7-93A2AE318F9C}"/>
              </a:ext>
            </a:extLst>
          </p:cNvPr>
          <p:cNvSpPr/>
          <p:nvPr/>
        </p:nvSpPr>
        <p:spPr>
          <a:xfrm>
            <a:off x="638586" y="6257365"/>
            <a:ext cx="2158402" cy="504598"/>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2DB85F8-0BD6-C344-68D1-9B187D27F23E}"/>
              </a:ext>
            </a:extLst>
          </p:cNvPr>
          <p:cNvSpPr/>
          <p:nvPr/>
        </p:nvSpPr>
        <p:spPr>
          <a:xfrm>
            <a:off x="13931153" y="8139953"/>
            <a:ext cx="1416424" cy="627530"/>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0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7D4F-AAF4-2CB8-B066-0896ABEC33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263029-64FA-5B7A-CAC2-477A8170E9D8}"/>
              </a:ext>
            </a:extLst>
          </p:cNvPr>
          <p:cNvSpPr>
            <a:spLocks noGrp="1"/>
          </p:cNvSpPr>
          <p:nvPr>
            <p:ph type="body" sz="quarter" idx="10"/>
          </p:nvPr>
        </p:nvSpPr>
        <p:spPr>
          <a:xfrm>
            <a:off x="481013" y="394252"/>
            <a:ext cx="4495024" cy="456353"/>
          </a:xfrm>
        </p:spPr>
        <p:txBody>
          <a:bodyPr>
            <a:normAutofit fontScale="92500" lnSpcReduction="20000"/>
          </a:bodyPr>
          <a:lstStyle/>
          <a:p>
            <a:r>
              <a:rPr lang="en-US" dirty="0"/>
              <a:t>PROFILE IMAGE</a:t>
            </a:r>
          </a:p>
        </p:txBody>
      </p:sp>
      <p:sp>
        <p:nvSpPr>
          <p:cNvPr id="5" name="TextBox 4">
            <a:extLst>
              <a:ext uri="{FF2B5EF4-FFF2-40B4-BE49-F238E27FC236}">
                <a16:creationId xmlns:a16="http://schemas.microsoft.com/office/drawing/2014/main" id="{2A2AF206-7295-776E-7C76-240B539E63C0}"/>
              </a:ext>
            </a:extLst>
          </p:cNvPr>
          <p:cNvSpPr txBox="1"/>
          <p:nvPr/>
        </p:nvSpPr>
        <p:spPr>
          <a:xfrm>
            <a:off x="5968537" y="83819"/>
            <a:ext cx="11871228" cy="1077218"/>
          </a:xfrm>
          <a:prstGeom prst="rect">
            <a:avLst/>
          </a:prstGeom>
          <a:noFill/>
        </p:spPr>
        <p:txBody>
          <a:bodyPr wrap="square" rtlCol="0">
            <a:spAutoFit/>
          </a:bodyPr>
          <a:lstStyle/>
          <a:p>
            <a:pPr algn="l"/>
            <a:r>
              <a:rPr lang="en-US" sz="3200" dirty="0">
                <a:solidFill>
                  <a:schemeClr val="tx1"/>
                </a:solidFill>
              </a:rPr>
              <a:t>File name appears.  </a:t>
            </a:r>
          </a:p>
          <a:p>
            <a:pPr algn="l"/>
            <a:r>
              <a:rPr lang="en-US" sz="3200" dirty="0">
                <a:solidFill>
                  <a:schemeClr val="tx1"/>
                </a:solidFill>
              </a:rPr>
              <a:t>Click “Upload”.  Preview image and “Save”.</a:t>
            </a:r>
            <a:endParaRPr lang="en-US" sz="3200" dirty="0"/>
          </a:p>
        </p:txBody>
      </p:sp>
      <p:sp>
        <p:nvSpPr>
          <p:cNvPr id="19" name="Rectangle 18">
            <a:extLst>
              <a:ext uri="{FF2B5EF4-FFF2-40B4-BE49-F238E27FC236}">
                <a16:creationId xmlns:a16="http://schemas.microsoft.com/office/drawing/2014/main" id="{09256F41-C5B0-7821-DCF2-C43841545EC4}"/>
              </a:ext>
            </a:extLst>
          </p:cNvPr>
          <p:cNvSpPr/>
          <p:nvPr/>
        </p:nvSpPr>
        <p:spPr>
          <a:xfrm>
            <a:off x="14491865" y="5079160"/>
            <a:ext cx="2100338" cy="40505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1A9C52-7016-0AE0-B0C4-46E1BCDD7EF8}"/>
              </a:ext>
            </a:extLst>
          </p:cNvPr>
          <p:cNvPicPr>
            <a:picLocks noChangeAspect="1"/>
          </p:cNvPicPr>
          <p:nvPr/>
        </p:nvPicPr>
        <p:blipFill>
          <a:blip r:embed="rId3"/>
          <a:stretch>
            <a:fillRect/>
          </a:stretch>
        </p:blipFill>
        <p:spPr>
          <a:xfrm>
            <a:off x="481013" y="1930155"/>
            <a:ext cx="7299874" cy="5413390"/>
          </a:xfrm>
          <a:prstGeom prst="rect">
            <a:avLst/>
          </a:prstGeom>
        </p:spPr>
      </p:pic>
      <p:pic>
        <p:nvPicPr>
          <p:cNvPr id="4" name="Picture 3">
            <a:extLst>
              <a:ext uri="{FF2B5EF4-FFF2-40B4-BE49-F238E27FC236}">
                <a16:creationId xmlns:a16="http://schemas.microsoft.com/office/drawing/2014/main" id="{7CE943A5-ED56-1EF0-697D-1350DF9747B1}"/>
              </a:ext>
            </a:extLst>
          </p:cNvPr>
          <p:cNvPicPr>
            <a:picLocks noChangeAspect="1"/>
          </p:cNvPicPr>
          <p:nvPr/>
        </p:nvPicPr>
        <p:blipFill>
          <a:blip r:embed="rId4"/>
          <a:stretch>
            <a:fillRect/>
          </a:stretch>
        </p:blipFill>
        <p:spPr>
          <a:xfrm>
            <a:off x="8491304" y="1967745"/>
            <a:ext cx="7198534" cy="5413390"/>
          </a:xfrm>
          <a:prstGeom prst="rect">
            <a:avLst/>
          </a:prstGeom>
        </p:spPr>
      </p:pic>
      <p:sp>
        <p:nvSpPr>
          <p:cNvPr id="7" name="Rectangle 6">
            <a:extLst>
              <a:ext uri="{FF2B5EF4-FFF2-40B4-BE49-F238E27FC236}">
                <a16:creationId xmlns:a16="http://schemas.microsoft.com/office/drawing/2014/main" id="{AD47A638-B24A-F8B2-F86E-FD3CDD0DD900}"/>
              </a:ext>
            </a:extLst>
          </p:cNvPr>
          <p:cNvSpPr/>
          <p:nvPr/>
        </p:nvSpPr>
        <p:spPr>
          <a:xfrm>
            <a:off x="613349" y="4487657"/>
            <a:ext cx="5697804" cy="865748"/>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50337D6-F70D-B53F-03A7-38D3F94332D5}"/>
              </a:ext>
            </a:extLst>
          </p:cNvPr>
          <p:cNvSpPr/>
          <p:nvPr/>
        </p:nvSpPr>
        <p:spPr>
          <a:xfrm rot="-1020000">
            <a:off x="6614677" y="3987439"/>
            <a:ext cx="1751277" cy="8046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1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939C6-4ACD-1C06-9356-26D1B85E766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BFE1056-08CF-D4D9-AA9F-673099B3254F}"/>
              </a:ext>
            </a:extLst>
          </p:cNvPr>
          <p:cNvGrpSpPr/>
          <p:nvPr/>
        </p:nvGrpSpPr>
        <p:grpSpPr>
          <a:xfrm>
            <a:off x="5255839" y="-2463887"/>
            <a:ext cx="12084424" cy="11405797"/>
            <a:chOff x="6181800" y="-387016"/>
            <a:chExt cx="10381910" cy="9746364"/>
          </a:xfrm>
        </p:grpSpPr>
        <p:grpSp>
          <p:nvGrpSpPr>
            <p:cNvPr id="3" name="Group 2">
              <a:extLst>
                <a:ext uri="{FF2B5EF4-FFF2-40B4-BE49-F238E27FC236}">
                  <a16:creationId xmlns:a16="http://schemas.microsoft.com/office/drawing/2014/main" id="{C4D90816-7453-DBA1-AFE2-8BF5B4FC3C24}"/>
                </a:ext>
              </a:extLst>
            </p:cNvPr>
            <p:cNvGrpSpPr/>
            <p:nvPr/>
          </p:nvGrpSpPr>
          <p:grpSpPr>
            <a:xfrm>
              <a:off x="6181800" y="-387016"/>
              <a:ext cx="10381910" cy="9746364"/>
              <a:chOff x="6236593" y="-214471"/>
              <a:chExt cx="10381910" cy="9746364"/>
            </a:xfrm>
          </p:grpSpPr>
          <p:grpSp>
            <p:nvGrpSpPr>
              <p:cNvPr id="14" name="Group 13">
                <a:extLst>
                  <a:ext uri="{FF2B5EF4-FFF2-40B4-BE49-F238E27FC236}">
                    <a16:creationId xmlns:a16="http://schemas.microsoft.com/office/drawing/2014/main" id="{4575C78A-E4A4-8510-54E2-A0530A9C4353}"/>
                  </a:ext>
                </a:extLst>
              </p:cNvPr>
              <p:cNvGrpSpPr/>
              <p:nvPr/>
            </p:nvGrpSpPr>
            <p:grpSpPr>
              <a:xfrm>
                <a:off x="6241538" y="221706"/>
                <a:ext cx="10163060" cy="9310187"/>
                <a:chOff x="6990735" y="202523"/>
                <a:chExt cx="10163060" cy="9310187"/>
              </a:xfrm>
            </p:grpSpPr>
            <p:grpSp>
              <p:nvGrpSpPr>
                <p:cNvPr id="20" name="Group 19">
                  <a:extLst>
                    <a:ext uri="{FF2B5EF4-FFF2-40B4-BE49-F238E27FC236}">
                      <a16:creationId xmlns:a16="http://schemas.microsoft.com/office/drawing/2014/main" id="{B74BF747-5998-87D3-D75B-7BB4D1E0DEC4}"/>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7BE9BB55-0D69-557F-D742-BE9912EA9E7E}"/>
                      </a:ext>
                    </a:extLst>
                  </p:cNvPr>
                  <p:cNvGrpSpPr/>
                  <p:nvPr/>
                </p:nvGrpSpPr>
                <p:grpSpPr>
                  <a:xfrm>
                    <a:off x="6990735" y="202523"/>
                    <a:ext cx="10163060" cy="9310187"/>
                    <a:chOff x="6990735" y="202523"/>
                    <a:chExt cx="10163060" cy="9310187"/>
                  </a:xfrm>
                </p:grpSpPr>
                <p:grpSp>
                  <p:nvGrpSpPr>
                    <p:cNvPr id="24" name="Group 23">
                      <a:extLst>
                        <a:ext uri="{FF2B5EF4-FFF2-40B4-BE49-F238E27FC236}">
                          <a16:creationId xmlns:a16="http://schemas.microsoft.com/office/drawing/2014/main" id="{2BB0F9EF-18D3-3D3D-84F7-BD0D381E80FD}"/>
                        </a:ext>
                      </a:extLst>
                    </p:cNvPr>
                    <p:cNvGrpSpPr/>
                    <p:nvPr/>
                  </p:nvGrpSpPr>
                  <p:grpSpPr>
                    <a:xfrm>
                      <a:off x="6990735" y="202523"/>
                      <a:ext cx="10128377" cy="9310187"/>
                      <a:chOff x="7342961" y="202523"/>
                      <a:chExt cx="9776151" cy="8941477"/>
                    </a:xfrm>
                  </p:grpSpPr>
                  <p:pic>
                    <p:nvPicPr>
                      <p:cNvPr id="26" name="Picture 25">
                        <a:extLst>
                          <a:ext uri="{FF2B5EF4-FFF2-40B4-BE49-F238E27FC236}">
                            <a16:creationId xmlns:a16="http://schemas.microsoft.com/office/drawing/2014/main" id="{C411D4FC-EA38-F338-10A3-49961FE85B35}"/>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7" name="Picture 26">
                        <a:extLst>
                          <a:ext uri="{FF2B5EF4-FFF2-40B4-BE49-F238E27FC236}">
                            <a16:creationId xmlns:a16="http://schemas.microsoft.com/office/drawing/2014/main" id="{3F6B417D-5168-6ED8-A3B2-4E30B4167BD7}"/>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8" name="Picture 27">
                        <a:extLst>
                          <a:ext uri="{FF2B5EF4-FFF2-40B4-BE49-F238E27FC236}">
                            <a16:creationId xmlns:a16="http://schemas.microsoft.com/office/drawing/2014/main" id="{89CC6902-B7E8-F11C-6ACB-C6C00777CBD1}"/>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9" name="Rectangle 28">
                        <a:extLst>
                          <a:ext uri="{FF2B5EF4-FFF2-40B4-BE49-F238E27FC236}">
                            <a16:creationId xmlns:a16="http://schemas.microsoft.com/office/drawing/2014/main" id="{6B38E8F1-13D2-D483-CED9-D4A74F6A7631}"/>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Box 3">
                      <a:extLst>
                        <a:ext uri="{FF2B5EF4-FFF2-40B4-BE49-F238E27FC236}">
                          <a16:creationId xmlns:a16="http://schemas.microsoft.com/office/drawing/2014/main" id="{0E894974-608A-5D9C-66BB-FA948243C2EB}"/>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3" name="Picture 22">
                    <a:extLst>
                      <a:ext uri="{FF2B5EF4-FFF2-40B4-BE49-F238E27FC236}">
                        <a16:creationId xmlns:a16="http://schemas.microsoft.com/office/drawing/2014/main" id="{D0A2130C-03E5-7E80-7B61-35790A52B473}"/>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1" name="Rectangle 20">
                  <a:extLst>
                    <a:ext uri="{FF2B5EF4-FFF2-40B4-BE49-F238E27FC236}">
                      <a16:creationId xmlns:a16="http://schemas.microsoft.com/office/drawing/2014/main" id="{A47BA315-CC21-52D7-8BE0-999992FE063B}"/>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460795ED-1BF3-F749-EAD2-2A68D6C12CD5}"/>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6" name="Picture 15">
                <a:extLst>
                  <a:ext uri="{FF2B5EF4-FFF2-40B4-BE49-F238E27FC236}">
                    <a16:creationId xmlns:a16="http://schemas.microsoft.com/office/drawing/2014/main" id="{BE412F94-0CF7-5975-7D90-AEB73B6490EC}"/>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8" name="Picture 17">
                <a:extLst>
                  <a:ext uri="{FF2B5EF4-FFF2-40B4-BE49-F238E27FC236}">
                    <a16:creationId xmlns:a16="http://schemas.microsoft.com/office/drawing/2014/main" id="{E764F27E-A8D4-A461-82C6-53417E1A7813}"/>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7" name="Text Box 3">
              <a:extLst>
                <a:ext uri="{FF2B5EF4-FFF2-40B4-BE49-F238E27FC236}">
                  <a16:creationId xmlns:a16="http://schemas.microsoft.com/office/drawing/2014/main" id="{E35B1786-94C7-E758-562C-55D04DD4F1B2}"/>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sp>
        <p:nvSpPr>
          <p:cNvPr id="6" name="Text Placeholder 5">
            <a:extLst>
              <a:ext uri="{FF2B5EF4-FFF2-40B4-BE49-F238E27FC236}">
                <a16:creationId xmlns:a16="http://schemas.microsoft.com/office/drawing/2014/main" id="{E7ED5649-B24A-4CA8-5911-4533190D12FE}"/>
              </a:ext>
            </a:extLst>
          </p:cNvPr>
          <p:cNvSpPr>
            <a:spLocks noGrp="1"/>
          </p:cNvSpPr>
          <p:nvPr>
            <p:ph type="body" sz="quarter" idx="10"/>
          </p:nvPr>
        </p:nvSpPr>
        <p:spPr>
          <a:xfrm>
            <a:off x="481013" y="394252"/>
            <a:ext cx="4495024" cy="456353"/>
          </a:xfrm>
        </p:spPr>
        <p:txBody>
          <a:bodyPr>
            <a:normAutofit fontScale="92500" lnSpcReduction="20000"/>
          </a:bodyPr>
          <a:lstStyle/>
          <a:p>
            <a:r>
              <a:rPr lang="en-US" dirty="0"/>
              <a:t>IMAGE</a:t>
            </a:r>
          </a:p>
        </p:txBody>
      </p:sp>
      <p:sp>
        <p:nvSpPr>
          <p:cNvPr id="5" name="TextBox 4">
            <a:extLst>
              <a:ext uri="{FF2B5EF4-FFF2-40B4-BE49-F238E27FC236}">
                <a16:creationId xmlns:a16="http://schemas.microsoft.com/office/drawing/2014/main" id="{70A9C0E4-C791-F91B-C953-73C82BF63366}"/>
              </a:ext>
            </a:extLst>
          </p:cNvPr>
          <p:cNvSpPr txBox="1"/>
          <p:nvPr/>
        </p:nvSpPr>
        <p:spPr>
          <a:xfrm>
            <a:off x="297240" y="1579540"/>
            <a:ext cx="3862384" cy="2062103"/>
          </a:xfrm>
          <a:prstGeom prst="rect">
            <a:avLst/>
          </a:prstGeom>
          <a:noFill/>
        </p:spPr>
        <p:txBody>
          <a:bodyPr wrap="square" rtlCol="0">
            <a:spAutoFit/>
          </a:bodyPr>
          <a:lstStyle/>
          <a:p>
            <a:pPr algn="l"/>
            <a:r>
              <a:rPr lang="en-US" sz="3200" dirty="0">
                <a:solidFill>
                  <a:schemeClr val="tx1"/>
                </a:solidFill>
              </a:rPr>
              <a:t>Edit/Remove Image</a:t>
            </a:r>
          </a:p>
          <a:p>
            <a:pPr algn="l"/>
            <a:endParaRPr lang="en-US" sz="3200" dirty="0">
              <a:solidFill>
                <a:schemeClr val="tx1"/>
              </a:solidFill>
            </a:endParaRPr>
          </a:p>
          <a:p>
            <a:pPr algn="l"/>
            <a:endParaRPr lang="en-US" sz="3200" dirty="0"/>
          </a:p>
          <a:p>
            <a:pPr algn="l"/>
            <a:endParaRPr lang="en-US" sz="3200" dirty="0"/>
          </a:p>
        </p:txBody>
      </p:sp>
      <p:sp>
        <p:nvSpPr>
          <p:cNvPr id="19" name="Rectangle 18">
            <a:extLst>
              <a:ext uri="{FF2B5EF4-FFF2-40B4-BE49-F238E27FC236}">
                <a16:creationId xmlns:a16="http://schemas.microsoft.com/office/drawing/2014/main" id="{F0EE0DC3-4D04-15CA-0BEC-70A1D97F3576}"/>
              </a:ext>
            </a:extLst>
          </p:cNvPr>
          <p:cNvSpPr/>
          <p:nvPr/>
        </p:nvSpPr>
        <p:spPr>
          <a:xfrm>
            <a:off x="14491865" y="5079160"/>
            <a:ext cx="2100338" cy="40505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2E99A654-F24E-A809-5F89-BAB5E64F80AD}"/>
              </a:ext>
            </a:extLst>
          </p:cNvPr>
          <p:cNvPicPr>
            <a:picLocks noChangeAspect="1"/>
          </p:cNvPicPr>
          <p:nvPr/>
        </p:nvPicPr>
        <p:blipFill>
          <a:blip r:embed="rId10"/>
          <a:stretch>
            <a:fillRect/>
          </a:stretch>
        </p:blipFill>
        <p:spPr>
          <a:xfrm>
            <a:off x="14510435" y="8456356"/>
            <a:ext cx="922100" cy="266723"/>
          </a:xfrm>
          <a:prstGeom prst="rect">
            <a:avLst/>
          </a:prstGeom>
        </p:spPr>
      </p:pic>
      <p:pic>
        <p:nvPicPr>
          <p:cNvPr id="9" name="Picture 8">
            <a:extLst>
              <a:ext uri="{FF2B5EF4-FFF2-40B4-BE49-F238E27FC236}">
                <a16:creationId xmlns:a16="http://schemas.microsoft.com/office/drawing/2014/main" id="{A26E4D7D-9C4A-E2A4-A285-073608178EEF}"/>
              </a:ext>
            </a:extLst>
          </p:cNvPr>
          <p:cNvPicPr>
            <a:picLocks noChangeAspect="1"/>
          </p:cNvPicPr>
          <p:nvPr/>
        </p:nvPicPr>
        <p:blipFill>
          <a:blip r:embed="rId11"/>
          <a:stretch>
            <a:fillRect/>
          </a:stretch>
        </p:blipFill>
        <p:spPr>
          <a:xfrm>
            <a:off x="8030763" y="890978"/>
            <a:ext cx="6014358" cy="3675441"/>
          </a:xfrm>
          <a:prstGeom prst="rect">
            <a:avLst/>
          </a:prstGeom>
          <a:effectLst>
            <a:glow rad="228600">
              <a:schemeClr val="accent3">
                <a:satMod val="175000"/>
                <a:alpha val="40000"/>
              </a:schemeClr>
            </a:glow>
          </a:effectLst>
        </p:spPr>
      </p:pic>
      <p:pic>
        <p:nvPicPr>
          <p:cNvPr id="11" name="Picture 10">
            <a:extLst>
              <a:ext uri="{FF2B5EF4-FFF2-40B4-BE49-F238E27FC236}">
                <a16:creationId xmlns:a16="http://schemas.microsoft.com/office/drawing/2014/main" id="{E45998A9-D256-9A84-1E8C-6EC8917E9A15}"/>
              </a:ext>
            </a:extLst>
          </p:cNvPr>
          <p:cNvPicPr>
            <a:picLocks noChangeAspect="1"/>
          </p:cNvPicPr>
          <p:nvPr/>
        </p:nvPicPr>
        <p:blipFill>
          <a:blip r:embed="rId12"/>
          <a:stretch>
            <a:fillRect/>
          </a:stretch>
        </p:blipFill>
        <p:spPr>
          <a:xfrm>
            <a:off x="727391" y="2610591"/>
            <a:ext cx="6050610" cy="452581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67808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ADD0-17A0-D11E-AEB5-8CBAD95A6E5A}"/>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85BF257-388C-5195-39EC-E6F5E3235422}"/>
              </a:ext>
            </a:extLst>
          </p:cNvPr>
          <p:cNvGrpSpPr/>
          <p:nvPr/>
        </p:nvGrpSpPr>
        <p:grpSpPr>
          <a:xfrm>
            <a:off x="1256225" y="-2103831"/>
            <a:ext cx="12084424" cy="11405797"/>
            <a:chOff x="6181800" y="-387016"/>
            <a:chExt cx="10381910" cy="9746364"/>
          </a:xfrm>
        </p:grpSpPr>
        <p:grpSp>
          <p:nvGrpSpPr>
            <p:cNvPr id="4" name="Group 3">
              <a:extLst>
                <a:ext uri="{FF2B5EF4-FFF2-40B4-BE49-F238E27FC236}">
                  <a16:creationId xmlns:a16="http://schemas.microsoft.com/office/drawing/2014/main" id="{E98FA50B-FA44-688D-86EB-8DB173856F70}"/>
                </a:ext>
              </a:extLst>
            </p:cNvPr>
            <p:cNvGrpSpPr/>
            <p:nvPr/>
          </p:nvGrpSpPr>
          <p:grpSpPr>
            <a:xfrm>
              <a:off x="6181800" y="-387016"/>
              <a:ext cx="10381910" cy="9746364"/>
              <a:chOff x="6236593" y="-214471"/>
              <a:chExt cx="10381910" cy="9746364"/>
            </a:xfrm>
          </p:grpSpPr>
          <p:grpSp>
            <p:nvGrpSpPr>
              <p:cNvPr id="6" name="Group 5">
                <a:extLst>
                  <a:ext uri="{FF2B5EF4-FFF2-40B4-BE49-F238E27FC236}">
                    <a16:creationId xmlns:a16="http://schemas.microsoft.com/office/drawing/2014/main" id="{604BF9CD-E355-9F6A-06F2-A540BF8D15EE}"/>
                  </a:ext>
                </a:extLst>
              </p:cNvPr>
              <p:cNvGrpSpPr/>
              <p:nvPr/>
            </p:nvGrpSpPr>
            <p:grpSpPr>
              <a:xfrm>
                <a:off x="6241538" y="221706"/>
                <a:ext cx="10163060" cy="9310187"/>
                <a:chOff x="6990735" y="202523"/>
                <a:chExt cx="10163060" cy="9310187"/>
              </a:xfrm>
            </p:grpSpPr>
            <p:grpSp>
              <p:nvGrpSpPr>
                <p:cNvPr id="10" name="Group 9">
                  <a:extLst>
                    <a:ext uri="{FF2B5EF4-FFF2-40B4-BE49-F238E27FC236}">
                      <a16:creationId xmlns:a16="http://schemas.microsoft.com/office/drawing/2014/main" id="{51ED5925-5BC1-92BE-ABB6-828320BD292D}"/>
                    </a:ext>
                  </a:extLst>
                </p:cNvPr>
                <p:cNvGrpSpPr/>
                <p:nvPr/>
              </p:nvGrpSpPr>
              <p:grpSpPr>
                <a:xfrm>
                  <a:off x="6990735" y="202523"/>
                  <a:ext cx="10163060" cy="9310187"/>
                  <a:chOff x="6990735" y="202523"/>
                  <a:chExt cx="10163060" cy="9310187"/>
                </a:xfrm>
              </p:grpSpPr>
              <p:grpSp>
                <p:nvGrpSpPr>
                  <p:cNvPr id="12" name="Group 11">
                    <a:extLst>
                      <a:ext uri="{FF2B5EF4-FFF2-40B4-BE49-F238E27FC236}">
                        <a16:creationId xmlns:a16="http://schemas.microsoft.com/office/drawing/2014/main" id="{F9862BA1-A96A-E2DC-9A6D-13D75C98FCCB}"/>
                      </a:ext>
                    </a:extLst>
                  </p:cNvPr>
                  <p:cNvGrpSpPr/>
                  <p:nvPr/>
                </p:nvGrpSpPr>
                <p:grpSpPr>
                  <a:xfrm>
                    <a:off x="6990735" y="202523"/>
                    <a:ext cx="10163060" cy="9310187"/>
                    <a:chOff x="6990735" y="202523"/>
                    <a:chExt cx="10163060" cy="9310187"/>
                  </a:xfrm>
                </p:grpSpPr>
                <p:grpSp>
                  <p:nvGrpSpPr>
                    <p:cNvPr id="14" name="Group 13">
                      <a:extLst>
                        <a:ext uri="{FF2B5EF4-FFF2-40B4-BE49-F238E27FC236}">
                          <a16:creationId xmlns:a16="http://schemas.microsoft.com/office/drawing/2014/main" id="{85D77377-5CF1-EDA5-40D9-572E124CF038}"/>
                        </a:ext>
                      </a:extLst>
                    </p:cNvPr>
                    <p:cNvGrpSpPr/>
                    <p:nvPr/>
                  </p:nvGrpSpPr>
                  <p:grpSpPr>
                    <a:xfrm>
                      <a:off x="6990735" y="202523"/>
                      <a:ext cx="10128377" cy="9310187"/>
                      <a:chOff x="7342961" y="202523"/>
                      <a:chExt cx="9776151" cy="8941477"/>
                    </a:xfrm>
                  </p:grpSpPr>
                  <p:pic>
                    <p:nvPicPr>
                      <p:cNvPr id="16" name="Picture 15">
                        <a:extLst>
                          <a:ext uri="{FF2B5EF4-FFF2-40B4-BE49-F238E27FC236}">
                            <a16:creationId xmlns:a16="http://schemas.microsoft.com/office/drawing/2014/main" id="{3BEC2BF2-6F77-6563-8528-B360741E1EAF}"/>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7" name="Picture 16">
                        <a:extLst>
                          <a:ext uri="{FF2B5EF4-FFF2-40B4-BE49-F238E27FC236}">
                            <a16:creationId xmlns:a16="http://schemas.microsoft.com/office/drawing/2014/main" id="{8C40F298-7158-CCF4-6179-90DDA77EF551}"/>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18" name="Picture 17">
                        <a:extLst>
                          <a:ext uri="{FF2B5EF4-FFF2-40B4-BE49-F238E27FC236}">
                            <a16:creationId xmlns:a16="http://schemas.microsoft.com/office/drawing/2014/main" id="{DAE2E071-1331-C83D-84FD-A4C0C0755ED5}"/>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19" name="Rectangle 18">
                        <a:extLst>
                          <a:ext uri="{FF2B5EF4-FFF2-40B4-BE49-F238E27FC236}">
                            <a16:creationId xmlns:a16="http://schemas.microsoft.com/office/drawing/2014/main" id="{05D3C6A0-B918-DBEB-1B08-CDD06902944C}"/>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Box 3">
                      <a:extLst>
                        <a:ext uri="{FF2B5EF4-FFF2-40B4-BE49-F238E27FC236}">
                          <a16:creationId xmlns:a16="http://schemas.microsoft.com/office/drawing/2014/main" id="{C4F2D179-8A8F-A409-7BC2-0D3B48EB122D}"/>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3" name="Picture 12">
                    <a:extLst>
                      <a:ext uri="{FF2B5EF4-FFF2-40B4-BE49-F238E27FC236}">
                        <a16:creationId xmlns:a16="http://schemas.microsoft.com/office/drawing/2014/main" id="{7275D15D-DBEC-CCE8-B155-DF06DE9C718B}"/>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1" name="Rectangle 10">
                  <a:extLst>
                    <a:ext uri="{FF2B5EF4-FFF2-40B4-BE49-F238E27FC236}">
                      <a16:creationId xmlns:a16="http://schemas.microsoft.com/office/drawing/2014/main" id="{9FE2AE38-C987-BED3-8B64-6B5CFBFBE849}"/>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891D149-95EB-BADF-FA19-AEA9A7FB818D}"/>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8" name="Picture 7">
                <a:extLst>
                  <a:ext uri="{FF2B5EF4-FFF2-40B4-BE49-F238E27FC236}">
                    <a16:creationId xmlns:a16="http://schemas.microsoft.com/office/drawing/2014/main" id="{4570A4F5-04BB-B834-64DA-4C3715C50B60}"/>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9" name="Picture 8">
                <a:extLst>
                  <a:ext uri="{FF2B5EF4-FFF2-40B4-BE49-F238E27FC236}">
                    <a16:creationId xmlns:a16="http://schemas.microsoft.com/office/drawing/2014/main" id="{2102C4B9-0A65-F257-6B9C-70E6179CE308}"/>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5" name="Text Box 3">
              <a:extLst>
                <a:ext uri="{FF2B5EF4-FFF2-40B4-BE49-F238E27FC236}">
                  <a16:creationId xmlns:a16="http://schemas.microsoft.com/office/drawing/2014/main" id="{CCDD4AF9-B347-F1F4-0199-47251E2C8BF8}"/>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45" name="Picture 44">
            <a:extLst>
              <a:ext uri="{FF2B5EF4-FFF2-40B4-BE49-F238E27FC236}">
                <a16:creationId xmlns:a16="http://schemas.microsoft.com/office/drawing/2014/main" id="{1DDF6E3B-D103-E29D-AB27-757A1F686D35}"/>
              </a:ext>
            </a:extLst>
          </p:cNvPr>
          <p:cNvPicPr>
            <a:picLocks noChangeAspect="1"/>
          </p:cNvPicPr>
          <p:nvPr/>
        </p:nvPicPr>
        <p:blipFill>
          <a:blip r:embed="rId10"/>
          <a:stretch>
            <a:fillRect/>
          </a:stretch>
        </p:blipFill>
        <p:spPr>
          <a:xfrm>
            <a:off x="185053" y="1706880"/>
            <a:ext cx="3514021" cy="547094"/>
          </a:xfrm>
          <a:prstGeom prst="rect">
            <a:avLst/>
          </a:prstGeom>
          <a:effectLst>
            <a:glow rad="228600">
              <a:schemeClr val="accent3">
                <a:satMod val="175000"/>
                <a:alpha val="40000"/>
              </a:schemeClr>
            </a:glow>
          </a:effectLst>
        </p:spPr>
      </p:pic>
      <p:pic>
        <p:nvPicPr>
          <p:cNvPr id="24" name="Picture 23">
            <a:extLst>
              <a:ext uri="{FF2B5EF4-FFF2-40B4-BE49-F238E27FC236}">
                <a16:creationId xmlns:a16="http://schemas.microsoft.com/office/drawing/2014/main" id="{2D12C339-26EC-731E-10E4-28BC957655E7}"/>
              </a:ext>
            </a:extLst>
          </p:cNvPr>
          <p:cNvPicPr>
            <a:picLocks noChangeAspect="1"/>
          </p:cNvPicPr>
          <p:nvPr/>
        </p:nvPicPr>
        <p:blipFill>
          <a:blip r:embed="rId11"/>
          <a:stretch>
            <a:fillRect/>
          </a:stretch>
        </p:blipFill>
        <p:spPr>
          <a:xfrm>
            <a:off x="10417389" y="8706621"/>
            <a:ext cx="922100" cy="266723"/>
          </a:xfrm>
          <a:prstGeom prst="rect">
            <a:avLst/>
          </a:prstGeom>
        </p:spPr>
      </p:pic>
      <p:pic>
        <p:nvPicPr>
          <p:cNvPr id="23" name="Picture 22">
            <a:extLst>
              <a:ext uri="{FF2B5EF4-FFF2-40B4-BE49-F238E27FC236}">
                <a16:creationId xmlns:a16="http://schemas.microsoft.com/office/drawing/2014/main" id="{8166E7BC-646F-2EAF-F63B-43AB35A9B6C7}"/>
              </a:ext>
            </a:extLst>
          </p:cNvPr>
          <p:cNvPicPr>
            <a:picLocks noChangeAspect="1"/>
          </p:cNvPicPr>
          <p:nvPr/>
        </p:nvPicPr>
        <p:blipFill>
          <a:blip r:embed="rId12"/>
          <a:stretch>
            <a:fillRect/>
          </a:stretch>
        </p:blipFill>
        <p:spPr>
          <a:xfrm>
            <a:off x="4009023" y="863638"/>
            <a:ext cx="12967233" cy="7993499"/>
          </a:xfrm>
          <a:prstGeom prst="rect">
            <a:avLst/>
          </a:prstGeom>
          <a:effectLst>
            <a:glow rad="228600">
              <a:schemeClr val="accent3">
                <a:satMod val="175000"/>
                <a:alpha val="40000"/>
              </a:schemeClr>
            </a:glow>
          </a:effectLst>
        </p:spPr>
      </p:pic>
      <p:sp>
        <p:nvSpPr>
          <p:cNvPr id="25" name="Arrow: Right 24">
            <a:extLst>
              <a:ext uri="{FF2B5EF4-FFF2-40B4-BE49-F238E27FC236}">
                <a16:creationId xmlns:a16="http://schemas.microsoft.com/office/drawing/2014/main" id="{39E4B2D9-7EFF-77FE-7AF4-3622A9D24CEB}"/>
              </a:ext>
            </a:extLst>
          </p:cNvPr>
          <p:cNvSpPr/>
          <p:nvPr/>
        </p:nvSpPr>
        <p:spPr>
          <a:xfrm>
            <a:off x="14982782" y="5676391"/>
            <a:ext cx="910193" cy="8785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FF4F1959-39A2-60E8-0931-9688C7FC97EF}"/>
              </a:ext>
            </a:extLst>
          </p:cNvPr>
          <p:cNvSpPr/>
          <p:nvPr/>
        </p:nvSpPr>
        <p:spPr>
          <a:xfrm>
            <a:off x="14982782" y="747431"/>
            <a:ext cx="910193" cy="8785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68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Effect transition="in" filter="fade">
                                      <p:cBhvr>
                                        <p:cTn id="9" dur="1000"/>
                                        <p:tgtEl>
                                          <p:spTgt spid="4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1000"/>
                                        <p:tgtEl>
                                          <p:spTgt spid="2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p:txBody>
          <a:bodyPr>
            <a:normAutofit lnSpcReduction="10000"/>
          </a:bodyPr>
          <a:lstStyle/>
          <a:p>
            <a:r>
              <a:rPr lang="en-US"/>
              <a:t>EDIT DEMOGRAPHICS</a:t>
            </a:r>
          </a:p>
        </p:txBody>
      </p:sp>
      <p:pic>
        <p:nvPicPr>
          <p:cNvPr id="3" name="Picture 2">
            <a:extLst>
              <a:ext uri="{FF2B5EF4-FFF2-40B4-BE49-F238E27FC236}">
                <a16:creationId xmlns:a16="http://schemas.microsoft.com/office/drawing/2014/main" id="{51F555D9-C9F3-165A-8AF8-42A698C2E03D}"/>
              </a:ext>
            </a:extLst>
          </p:cNvPr>
          <p:cNvPicPr>
            <a:picLocks noChangeAspect="1"/>
          </p:cNvPicPr>
          <p:nvPr/>
        </p:nvPicPr>
        <p:blipFill>
          <a:blip r:embed="rId3"/>
          <a:stretch>
            <a:fillRect/>
          </a:stretch>
        </p:blipFill>
        <p:spPr>
          <a:xfrm>
            <a:off x="1002733" y="1796345"/>
            <a:ext cx="14922107" cy="6160909"/>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7519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BF8CC84-A1A0-3CEA-712A-85C6E100D9F3}"/>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195E05F-988B-0870-8923-28CC890AEA87}"/>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06570A6D-4F3A-197F-9807-D941E3B69FA4}"/>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76CDC6A1-63CA-5B56-D749-2C0BB7777ED2}"/>
                  </a:ext>
                </a:extLst>
              </p:cNvPr>
              <p:cNvGrpSpPr/>
              <p:nvPr/>
            </p:nvGrpSpPr>
            <p:grpSpPr>
              <a:xfrm>
                <a:off x="6241538" y="221706"/>
                <a:ext cx="10163060" cy="9310187"/>
                <a:chOff x="6990735" y="202523"/>
                <a:chExt cx="10163060" cy="9310187"/>
              </a:xfrm>
            </p:grpSpPr>
            <p:grpSp>
              <p:nvGrpSpPr>
                <p:cNvPr id="11" name="Group 10">
                  <a:extLst>
                    <a:ext uri="{FF2B5EF4-FFF2-40B4-BE49-F238E27FC236}">
                      <a16:creationId xmlns:a16="http://schemas.microsoft.com/office/drawing/2014/main" id="{722AD04B-39BD-6DA8-A829-CE460B5117C1}"/>
                    </a:ext>
                  </a:extLst>
                </p:cNvPr>
                <p:cNvGrpSpPr/>
                <p:nvPr/>
              </p:nvGrpSpPr>
              <p:grpSpPr>
                <a:xfrm>
                  <a:off x="6990735" y="202523"/>
                  <a:ext cx="10163060" cy="9310187"/>
                  <a:chOff x="6990735" y="202523"/>
                  <a:chExt cx="10163060" cy="9310187"/>
                </a:xfrm>
              </p:grpSpPr>
              <p:grpSp>
                <p:nvGrpSpPr>
                  <p:cNvPr id="14" name="Group 13">
                    <a:extLst>
                      <a:ext uri="{FF2B5EF4-FFF2-40B4-BE49-F238E27FC236}">
                        <a16:creationId xmlns:a16="http://schemas.microsoft.com/office/drawing/2014/main" id="{D5DB13BB-1E98-4B29-86A1-2A24207AF2EC}"/>
                      </a:ext>
                    </a:extLst>
                  </p:cNvPr>
                  <p:cNvGrpSpPr/>
                  <p:nvPr/>
                </p:nvGrpSpPr>
                <p:grpSpPr>
                  <a:xfrm>
                    <a:off x="6990735" y="202523"/>
                    <a:ext cx="10163060" cy="9310187"/>
                    <a:chOff x="6990735" y="202523"/>
                    <a:chExt cx="10163060" cy="9310187"/>
                  </a:xfrm>
                </p:grpSpPr>
                <p:grpSp>
                  <p:nvGrpSpPr>
                    <p:cNvPr id="16" name="Group 15">
                      <a:extLst>
                        <a:ext uri="{FF2B5EF4-FFF2-40B4-BE49-F238E27FC236}">
                          <a16:creationId xmlns:a16="http://schemas.microsoft.com/office/drawing/2014/main" id="{E980E6C6-B541-4C1D-0F82-4FF842381AE3}"/>
                        </a:ext>
                      </a:extLst>
                    </p:cNvPr>
                    <p:cNvGrpSpPr/>
                    <p:nvPr/>
                  </p:nvGrpSpPr>
                  <p:grpSpPr>
                    <a:xfrm>
                      <a:off x="6990735" y="202523"/>
                      <a:ext cx="10128377" cy="9310187"/>
                      <a:chOff x="7342961" y="202523"/>
                      <a:chExt cx="9776151" cy="8941477"/>
                    </a:xfrm>
                  </p:grpSpPr>
                  <p:pic>
                    <p:nvPicPr>
                      <p:cNvPr id="27" name="Picture 26">
                        <a:extLst>
                          <a:ext uri="{FF2B5EF4-FFF2-40B4-BE49-F238E27FC236}">
                            <a16:creationId xmlns:a16="http://schemas.microsoft.com/office/drawing/2014/main" id="{2EB71FF0-7416-6809-F034-A339724C3089}"/>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9" name="Picture 28">
                        <a:extLst>
                          <a:ext uri="{FF2B5EF4-FFF2-40B4-BE49-F238E27FC236}">
                            <a16:creationId xmlns:a16="http://schemas.microsoft.com/office/drawing/2014/main" id="{A0A48BD8-6C80-EEDA-987B-1A36A7D3042D}"/>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30" name="Picture 29">
                        <a:extLst>
                          <a:ext uri="{FF2B5EF4-FFF2-40B4-BE49-F238E27FC236}">
                            <a16:creationId xmlns:a16="http://schemas.microsoft.com/office/drawing/2014/main" id="{8139CB4D-FD99-5ECC-6781-2DBD696571BE}"/>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1" name="Rectangle 30">
                        <a:extLst>
                          <a:ext uri="{FF2B5EF4-FFF2-40B4-BE49-F238E27FC236}">
                            <a16:creationId xmlns:a16="http://schemas.microsoft.com/office/drawing/2014/main" id="{86A7D99E-3A95-A679-BA8B-2F9216483501}"/>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Box 3">
                      <a:extLst>
                        <a:ext uri="{FF2B5EF4-FFF2-40B4-BE49-F238E27FC236}">
                          <a16:creationId xmlns:a16="http://schemas.microsoft.com/office/drawing/2014/main" id="{AD3B5151-C404-B62F-F25F-C19B0FCFDA01}"/>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5" name="Picture 14">
                    <a:extLst>
                      <a:ext uri="{FF2B5EF4-FFF2-40B4-BE49-F238E27FC236}">
                        <a16:creationId xmlns:a16="http://schemas.microsoft.com/office/drawing/2014/main" id="{B8BB1D81-FA18-DF31-AE87-09C7AE6CBF35}"/>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3" name="Rectangle 12">
                  <a:extLst>
                    <a:ext uri="{FF2B5EF4-FFF2-40B4-BE49-F238E27FC236}">
                      <a16:creationId xmlns:a16="http://schemas.microsoft.com/office/drawing/2014/main" id="{D1C25481-3CB9-AF6E-4D67-291A53EA468B}"/>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9659CF6-2CA4-F5F1-8F22-D3C6F8C4A2DE}"/>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8" name="Picture 7">
                <a:extLst>
                  <a:ext uri="{FF2B5EF4-FFF2-40B4-BE49-F238E27FC236}">
                    <a16:creationId xmlns:a16="http://schemas.microsoft.com/office/drawing/2014/main" id="{EA4605B4-FE6D-D04F-D9ED-56D5D81F2D49}"/>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0" name="Picture 9">
                <a:extLst>
                  <a:ext uri="{FF2B5EF4-FFF2-40B4-BE49-F238E27FC236}">
                    <a16:creationId xmlns:a16="http://schemas.microsoft.com/office/drawing/2014/main" id="{0C128195-0860-6CDC-55A5-0A704BE6CFFF}"/>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DD2DAE13-B383-CCBE-148A-74947D39AA0A}"/>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2" name="Picture 31">
            <a:extLst>
              <a:ext uri="{FF2B5EF4-FFF2-40B4-BE49-F238E27FC236}">
                <a16:creationId xmlns:a16="http://schemas.microsoft.com/office/drawing/2014/main" id="{AA62A8B3-9A3D-AA6A-51BE-622494B6B862}"/>
              </a:ext>
            </a:extLst>
          </p:cNvPr>
          <p:cNvPicPr>
            <a:picLocks noChangeAspect="1"/>
          </p:cNvPicPr>
          <p:nvPr/>
        </p:nvPicPr>
        <p:blipFill>
          <a:blip r:embed="rId10"/>
          <a:stretch>
            <a:fillRect/>
          </a:stretch>
        </p:blipFill>
        <p:spPr>
          <a:xfrm>
            <a:off x="927000" y="2754829"/>
            <a:ext cx="2551744" cy="611576"/>
          </a:xfrm>
          <a:prstGeom prst="rect">
            <a:avLst/>
          </a:prstGeom>
          <a:effectLst>
            <a:glow rad="228600">
              <a:schemeClr val="accent3">
                <a:satMod val="175000"/>
                <a:alpha val="40000"/>
              </a:schemeClr>
            </a:glow>
          </a:effectLst>
        </p:spPr>
      </p:pic>
      <p:pic>
        <p:nvPicPr>
          <p:cNvPr id="9" name="Picture 8">
            <a:extLst>
              <a:ext uri="{FF2B5EF4-FFF2-40B4-BE49-F238E27FC236}">
                <a16:creationId xmlns:a16="http://schemas.microsoft.com/office/drawing/2014/main" id="{D8A1A276-C7F9-D41E-2C7B-FBC4B812EE08}"/>
              </a:ext>
            </a:extLst>
          </p:cNvPr>
          <p:cNvPicPr>
            <a:picLocks noChangeAspect="1"/>
          </p:cNvPicPr>
          <p:nvPr/>
        </p:nvPicPr>
        <p:blipFill>
          <a:blip r:embed="rId11"/>
          <a:stretch>
            <a:fillRect/>
          </a:stretch>
        </p:blipFill>
        <p:spPr>
          <a:xfrm>
            <a:off x="4367423" y="815114"/>
            <a:ext cx="12394417" cy="7590817"/>
          </a:xfrm>
          <a:prstGeom prst="rect">
            <a:avLst/>
          </a:prstGeom>
          <a:ln w="76200">
            <a:solidFill>
              <a:schemeClr val="tx2"/>
            </a:solidFill>
          </a:ln>
          <a:effectLst>
            <a:glow rad="228600">
              <a:schemeClr val="accent3">
                <a:satMod val="175000"/>
                <a:alpha val="40000"/>
              </a:schemeClr>
            </a:glow>
          </a:effectLst>
        </p:spPr>
      </p:pic>
      <p:pic>
        <p:nvPicPr>
          <p:cNvPr id="34" name="Picture 33">
            <a:extLst>
              <a:ext uri="{FF2B5EF4-FFF2-40B4-BE49-F238E27FC236}">
                <a16:creationId xmlns:a16="http://schemas.microsoft.com/office/drawing/2014/main" id="{4E56906B-2F36-AE5C-2B67-DB3FC96784B0}"/>
              </a:ext>
            </a:extLst>
          </p:cNvPr>
          <p:cNvPicPr>
            <a:picLocks noChangeAspect="1"/>
          </p:cNvPicPr>
          <p:nvPr/>
        </p:nvPicPr>
        <p:blipFill>
          <a:blip r:embed="rId12"/>
          <a:stretch>
            <a:fillRect/>
          </a:stretch>
        </p:blipFill>
        <p:spPr>
          <a:xfrm>
            <a:off x="5807713" y="1347668"/>
            <a:ext cx="9009818" cy="6107073"/>
          </a:xfrm>
          <a:prstGeom prst="rect">
            <a:avLst/>
          </a:prstGeom>
          <a:ln>
            <a:solidFill>
              <a:srgbClr val="FFC000"/>
            </a:solidFill>
          </a:ln>
          <a:effectLst>
            <a:glow rad="228600">
              <a:srgbClr val="FFC000">
                <a:alpha val="40000"/>
              </a:srgbClr>
            </a:glow>
          </a:effectLst>
        </p:spPr>
      </p:pic>
    </p:spTree>
    <p:extLst>
      <p:ext uri="{BB962C8B-B14F-4D97-AF65-F5344CB8AC3E}">
        <p14:creationId xmlns:p14="http://schemas.microsoft.com/office/powerpoint/2010/main" val="9015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500" fill="hold"/>
                                        <p:tgtEl>
                                          <p:spTgt spid="9"/>
                                        </p:tgtEl>
                                        <p:attrNameLst>
                                          <p:attrName>ppt_w</p:attrName>
                                        </p:attrNameLst>
                                      </p:cBhvr>
                                      <p:tavLst>
                                        <p:tav tm="0">
                                          <p:val>
                                            <p:fltVal val="0"/>
                                          </p:val>
                                        </p:tav>
                                        <p:tav tm="100000">
                                          <p:val>
                                            <p:strVal val="#ppt_w"/>
                                          </p:val>
                                        </p:tav>
                                      </p:tavLst>
                                    </p:anim>
                                    <p:anim calcmode="lin" valueType="num">
                                      <p:cBhvr>
                                        <p:cTn id="14" dur="1500" fill="hold"/>
                                        <p:tgtEl>
                                          <p:spTgt spid="9"/>
                                        </p:tgtEl>
                                        <p:attrNameLst>
                                          <p:attrName>ppt_h</p:attrName>
                                        </p:attrNameLst>
                                      </p:cBhvr>
                                      <p:tavLst>
                                        <p:tav tm="0">
                                          <p:val>
                                            <p:fltVal val="0"/>
                                          </p:val>
                                        </p:tav>
                                        <p:tav tm="100000">
                                          <p:val>
                                            <p:strVal val="#ppt_h"/>
                                          </p:val>
                                        </p:tav>
                                      </p:tavLst>
                                    </p:anim>
                                    <p:animEffect transition="in" filter="fade">
                                      <p:cBhvr>
                                        <p:cTn id="15" dur="1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1000" fill="hold"/>
                                        <p:tgtEl>
                                          <p:spTgt spid="34"/>
                                        </p:tgtEl>
                                        <p:attrNameLst>
                                          <p:attrName>ppt_w</p:attrName>
                                        </p:attrNameLst>
                                      </p:cBhvr>
                                      <p:tavLst>
                                        <p:tav tm="0">
                                          <p:val>
                                            <p:fltVal val="0"/>
                                          </p:val>
                                        </p:tav>
                                        <p:tav tm="100000">
                                          <p:val>
                                            <p:strVal val="#ppt_w"/>
                                          </p:val>
                                        </p:tav>
                                      </p:tavLst>
                                    </p:anim>
                                    <p:anim calcmode="lin" valueType="num">
                                      <p:cBhvr>
                                        <p:cTn id="21" dur="1000" fill="hold"/>
                                        <p:tgtEl>
                                          <p:spTgt spid="34"/>
                                        </p:tgtEl>
                                        <p:attrNameLst>
                                          <p:attrName>ppt_h</p:attrName>
                                        </p:attrNameLst>
                                      </p:cBhvr>
                                      <p:tavLst>
                                        <p:tav tm="0">
                                          <p:val>
                                            <p:fltVal val="0"/>
                                          </p:val>
                                        </p:tav>
                                        <p:tav tm="100000">
                                          <p:val>
                                            <p:strVal val="#ppt_h"/>
                                          </p:val>
                                        </p:tav>
                                      </p:tavLst>
                                    </p:anim>
                                    <p:animEffect transition="in" filter="fade">
                                      <p:cBhvr>
                                        <p:cTn id="2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FF0F40-A7C2-78B2-5BE7-66D25E1822DD}"/>
              </a:ext>
            </a:extLst>
          </p:cNvPr>
          <p:cNvSpPr>
            <a:spLocks noGrp="1"/>
          </p:cNvSpPr>
          <p:nvPr>
            <p:ph type="body" sz="quarter" idx="10"/>
          </p:nvPr>
        </p:nvSpPr>
        <p:spPr/>
        <p:txBody>
          <a:bodyPr>
            <a:normAutofit lnSpcReduction="10000"/>
          </a:bodyPr>
          <a:lstStyle/>
          <a:p>
            <a:r>
              <a:rPr lang="en-US"/>
              <a:t>ABOUT MYLEGION</a:t>
            </a:r>
          </a:p>
        </p:txBody>
      </p:sp>
      <p:sp>
        <p:nvSpPr>
          <p:cNvPr id="8" name="TextBox 7">
            <a:extLst>
              <a:ext uri="{FF2B5EF4-FFF2-40B4-BE49-F238E27FC236}">
                <a16:creationId xmlns:a16="http://schemas.microsoft.com/office/drawing/2014/main" id="{6336F798-1C64-D5E8-45EC-B0CA8128C5CC}"/>
              </a:ext>
            </a:extLst>
          </p:cNvPr>
          <p:cNvSpPr txBox="1"/>
          <p:nvPr/>
        </p:nvSpPr>
        <p:spPr>
          <a:xfrm>
            <a:off x="810724" y="1656107"/>
            <a:ext cx="16299107" cy="7478970"/>
          </a:xfrm>
          <a:prstGeom prst="rect">
            <a:avLst/>
          </a:prstGeom>
          <a:noFill/>
        </p:spPr>
        <p:txBody>
          <a:bodyPr wrap="square">
            <a:spAutoFit/>
          </a:bodyPr>
          <a:lstStyle/>
          <a:p>
            <a:pPr marR="0" algn="l" fontAlgn="base">
              <a:spcBef>
                <a:spcPts val="0"/>
              </a:spcBef>
              <a:spcAft>
                <a:spcPts val="0"/>
              </a:spcAft>
            </a:pPr>
            <a:r>
              <a:rPr lang="en-US" altLang="en-US" sz="4000" b="1" kern="1200" dirty="0">
                <a:solidFill>
                  <a:schemeClr val="tx1"/>
                </a:solidFill>
                <a:latin typeface="Avenir Next Demi Bold" panose="020B0503020202020204" pitchFamily="34" charset="0"/>
              </a:rPr>
              <a:t>MYLEGION is an American Legion website for Legion and Sons of the American Legion members.</a:t>
            </a:r>
          </a:p>
          <a:p>
            <a:pPr marR="0" algn="l" fontAlgn="base">
              <a:spcBef>
                <a:spcPts val="0"/>
              </a:spcBef>
              <a:spcAft>
                <a:spcPts val="0"/>
              </a:spcAft>
            </a:pPr>
            <a:endParaRPr lang="en-US" altLang="en-US" sz="4000" b="1" kern="1200" dirty="0">
              <a:solidFill>
                <a:schemeClr val="tx1"/>
              </a:solidFill>
              <a:latin typeface="Avenir Next Demi Bold" panose="020B0503020202020204" pitchFamily="34" charset="0"/>
            </a:endParaRPr>
          </a:p>
          <a:p>
            <a:pPr marR="0" algn="l" fontAlgn="base">
              <a:spcBef>
                <a:spcPts val="0"/>
              </a:spcBef>
              <a:spcAft>
                <a:spcPts val="0"/>
              </a:spcAft>
            </a:pPr>
            <a:r>
              <a:rPr lang="en-US" altLang="en-US" sz="4000" b="1" kern="1200" dirty="0">
                <a:solidFill>
                  <a:schemeClr val="tx1"/>
                </a:solidFill>
                <a:latin typeface="Avenir Next Demi Bold" panose="020B0503020202020204" pitchFamily="34" charset="0"/>
              </a:rPr>
              <a:t>One account provides all LGN and SAL membership details and administrative tools. </a:t>
            </a:r>
          </a:p>
          <a:p>
            <a:pPr marL="0" marR="0" indent="0" algn="l" fontAlgn="base">
              <a:spcBef>
                <a:spcPts val="0"/>
              </a:spcBef>
              <a:spcAft>
                <a:spcPts val="0"/>
              </a:spcAft>
              <a:buNone/>
            </a:pPr>
            <a:endParaRPr lang="en-US" altLang="en-US" sz="4000" b="1" kern="1200" dirty="0">
              <a:solidFill>
                <a:schemeClr val="tx1"/>
              </a:solidFill>
              <a:latin typeface="Avenir Next Demi Bold" panose="020B0503020202020204" pitchFamily="34" charset="0"/>
            </a:endParaRPr>
          </a:p>
          <a:p>
            <a:pPr algn="l" fontAlgn="base"/>
            <a:r>
              <a:rPr lang="en-US" altLang="en-US" sz="4000" b="1" kern="1200" dirty="0">
                <a:solidFill>
                  <a:schemeClr val="tx1"/>
                </a:solidFill>
                <a:latin typeface="Avenir Next Demi Bold" panose="020B0503020202020204" pitchFamily="34" charset="0"/>
              </a:rPr>
              <a:t>All accounts are individual. Post and Squadron membership is accessed through the individual MyLegion account. Do not share your UN and PW.</a:t>
            </a:r>
          </a:p>
          <a:p>
            <a:pPr marL="0" marR="0" lvl="0" indent="0" algn="l" defTabSz="914400" rtl="0" eaLnBrk="0" fontAlgn="base" latinLnBrk="0" hangingPunct="0">
              <a:lnSpc>
                <a:spcPct val="100000"/>
              </a:lnSpc>
              <a:spcBef>
                <a:spcPct val="0"/>
              </a:spcBef>
              <a:spcAft>
                <a:spcPct val="0"/>
              </a:spcAft>
              <a:buClrTx/>
              <a:buSzTx/>
              <a:buFontTx/>
              <a:buNone/>
              <a:tabLst/>
            </a:pPr>
            <a:endParaRPr lang="en-US" sz="4000" b="1" kern="1200" dirty="0">
              <a:solidFill>
                <a:schemeClr val="tx1"/>
              </a:solidFill>
              <a:latin typeface="Avenir Next Demi Bold" panose="020B0503020202020204" pitchFamily="34" charset="0"/>
            </a:endParaRPr>
          </a:p>
          <a:p>
            <a:pPr algn="l" defTabSz="914400" eaLnBrk="0" fontAlgn="base" hangingPunct="0">
              <a:spcBef>
                <a:spcPct val="0"/>
              </a:spcBef>
              <a:spcAft>
                <a:spcPct val="0"/>
              </a:spcAft>
              <a:buClrTx/>
            </a:pPr>
            <a:r>
              <a:rPr lang="en-US" altLang="en-US" sz="4000" b="1" kern="1200" dirty="0">
                <a:solidFill>
                  <a:schemeClr val="tx1"/>
                </a:solidFill>
                <a:latin typeface="Avenir Next Demi Bold" panose="020B0503020202020204" pitchFamily="34" charset="0"/>
              </a:rPr>
              <a:t>Email must be on your membership record on file at National HQs.  Registering with an email not listed as your primary email will not provide access to membership details or leadership resources.</a:t>
            </a:r>
          </a:p>
        </p:txBody>
      </p:sp>
    </p:spTree>
    <p:extLst>
      <p:ext uri="{BB962C8B-B14F-4D97-AF65-F5344CB8AC3E}">
        <p14:creationId xmlns:p14="http://schemas.microsoft.com/office/powerpoint/2010/main" val="295882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up)">
                                      <p:cBhvr>
                                        <p:cTn id="7" dur="10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wipe(up)">
                                      <p:cBhvr>
                                        <p:cTn id="12" dur="10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wipe(up)">
                                      <p:cBhvr>
                                        <p:cTn id="17"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22D4EF9-0657-F19C-1BE9-D1E1F98DAF8A}"/>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FB94849-8DA3-5ED7-6F57-A3796F812904}"/>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EBE33D41-15BA-943E-6356-9F0D9E29994E}"/>
                </a:ext>
              </a:extLst>
            </p:cNvPr>
            <p:cNvGrpSpPr/>
            <p:nvPr/>
          </p:nvGrpSpPr>
          <p:grpSpPr>
            <a:xfrm>
              <a:off x="6181800" y="-387016"/>
              <a:ext cx="10381910" cy="9746364"/>
              <a:chOff x="6236593" y="-214471"/>
              <a:chExt cx="10381910" cy="9746364"/>
            </a:xfrm>
          </p:grpSpPr>
          <p:grpSp>
            <p:nvGrpSpPr>
              <p:cNvPr id="6" name="Group 5">
                <a:extLst>
                  <a:ext uri="{FF2B5EF4-FFF2-40B4-BE49-F238E27FC236}">
                    <a16:creationId xmlns:a16="http://schemas.microsoft.com/office/drawing/2014/main" id="{155471ED-A247-6D95-49F8-37080C987D7D}"/>
                  </a:ext>
                </a:extLst>
              </p:cNvPr>
              <p:cNvGrpSpPr/>
              <p:nvPr/>
            </p:nvGrpSpPr>
            <p:grpSpPr>
              <a:xfrm>
                <a:off x="6241538" y="221706"/>
                <a:ext cx="10163060" cy="9310187"/>
                <a:chOff x="6990735" y="202523"/>
                <a:chExt cx="10163060" cy="9310187"/>
              </a:xfrm>
            </p:grpSpPr>
            <p:grpSp>
              <p:nvGrpSpPr>
                <p:cNvPr id="21" name="Group 20">
                  <a:extLst>
                    <a:ext uri="{FF2B5EF4-FFF2-40B4-BE49-F238E27FC236}">
                      <a16:creationId xmlns:a16="http://schemas.microsoft.com/office/drawing/2014/main" id="{143D2034-56E0-EEFA-AAB6-E8FB50D3CB6D}"/>
                    </a:ext>
                  </a:extLst>
                </p:cNvPr>
                <p:cNvGrpSpPr/>
                <p:nvPr/>
              </p:nvGrpSpPr>
              <p:grpSpPr>
                <a:xfrm>
                  <a:off x="6990735" y="202523"/>
                  <a:ext cx="10163060" cy="9310187"/>
                  <a:chOff x="6990735" y="202523"/>
                  <a:chExt cx="10163060" cy="9310187"/>
                </a:xfrm>
              </p:grpSpPr>
              <p:grpSp>
                <p:nvGrpSpPr>
                  <p:cNvPr id="23" name="Group 22">
                    <a:extLst>
                      <a:ext uri="{FF2B5EF4-FFF2-40B4-BE49-F238E27FC236}">
                        <a16:creationId xmlns:a16="http://schemas.microsoft.com/office/drawing/2014/main" id="{2DE566CA-12BE-6096-48CD-B93D7C131355}"/>
                      </a:ext>
                    </a:extLst>
                  </p:cNvPr>
                  <p:cNvGrpSpPr/>
                  <p:nvPr/>
                </p:nvGrpSpPr>
                <p:grpSpPr>
                  <a:xfrm>
                    <a:off x="6990735" y="202523"/>
                    <a:ext cx="10163060" cy="9310187"/>
                    <a:chOff x="6990735" y="202523"/>
                    <a:chExt cx="10163060" cy="9310187"/>
                  </a:xfrm>
                </p:grpSpPr>
                <p:grpSp>
                  <p:nvGrpSpPr>
                    <p:cNvPr id="25" name="Group 24">
                      <a:extLst>
                        <a:ext uri="{FF2B5EF4-FFF2-40B4-BE49-F238E27FC236}">
                          <a16:creationId xmlns:a16="http://schemas.microsoft.com/office/drawing/2014/main" id="{D5CA6369-711A-C12B-6A28-156CE5FF2ABF}"/>
                        </a:ext>
                      </a:extLst>
                    </p:cNvPr>
                    <p:cNvGrpSpPr/>
                    <p:nvPr/>
                  </p:nvGrpSpPr>
                  <p:grpSpPr>
                    <a:xfrm>
                      <a:off x="6990735" y="202523"/>
                      <a:ext cx="10128377" cy="9310187"/>
                      <a:chOff x="7342961" y="202523"/>
                      <a:chExt cx="9776151" cy="8941477"/>
                    </a:xfrm>
                  </p:grpSpPr>
                  <p:pic>
                    <p:nvPicPr>
                      <p:cNvPr id="27" name="Picture 26">
                        <a:extLst>
                          <a:ext uri="{FF2B5EF4-FFF2-40B4-BE49-F238E27FC236}">
                            <a16:creationId xmlns:a16="http://schemas.microsoft.com/office/drawing/2014/main" id="{410214C9-60FA-D8C2-6502-D7B1C9BB1356}"/>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8" name="Picture 27">
                        <a:extLst>
                          <a:ext uri="{FF2B5EF4-FFF2-40B4-BE49-F238E27FC236}">
                            <a16:creationId xmlns:a16="http://schemas.microsoft.com/office/drawing/2014/main" id="{F8F0405C-247B-0E3F-5E7B-60F803C71522}"/>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9" name="Picture 28">
                        <a:extLst>
                          <a:ext uri="{FF2B5EF4-FFF2-40B4-BE49-F238E27FC236}">
                            <a16:creationId xmlns:a16="http://schemas.microsoft.com/office/drawing/2014/main" id="{164C77B9-10DC-8814-7D16-EB3FFF260F9B}"/>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0" name="Rectangle 29">
                        <a:extLst>
                          <a:ext uri="{FF2B5EF4-FFF2-40B4-BE49-F238E27FC236}">
                            <a16:creationId xmlns:a16="http://schemas.microsoft.com/office/drawing/2014/main" id="{283DD919-DE92-F4D7-4FFC-8A44B92F9C12}"/>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Box 3">
                      <a:extLst>
                        <a:ext uri="{FF2B5EF4-FFF2-40B4-BE49-F238E27FC236}">
                          <a16:creationId xmlns:a16="http://schemas.microsoft.com/office/drawing/2014/main" id="{3C365F1C-26C1-C938-7C81-D30D6E67A596}"/>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4" name="Picture 23">
                    <a:extLst>
                      <a:ext uri="{FF2B5EF4-FFF2-40B4-BE49-F238E27FC236}">
                        <a16:creationId xmlns:a16="http://schemas.microsoft.com/office/drawing/2014/main" id="{08E9F817-1E9A-E1CF-644E-0C649F440672}"/>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2" name="Rectangle 21">
                  <a:extLst>
                    <a:ext uri="{FF2B5EF4-FFF2-40B4-BE49-F238E27FC236}">
                      <a16:creationId xmlns:a16="http://schemas.microsoft.com/office/drawing/2014/main" id="{05F1B1E7-D7B0-B286-DCE6-B9FB5AD5ACF9}"/>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00A72CC-860B-6F65-B298-49F5D5CA54A9}"/>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9" name="Picture 18">
                <a:extLst>
                  <a:ext uri="{FF2B5EF4-FFF2-40B4-BE49-F238E27FC236}">
                    <a16:creationId xmlns:a16="http://schemas.microsoft.com/office/drawing/2014/main" id="{6A9D3C6E-C5E3-0751-0279-540C48BD571F}"/>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20" name="Picture 19">
                <a:extLst>
                  <a:ext uri="{FF2B5EF4-FFF2-40B4-BE49-F238E27FC236}">
                    <a16:creationId xmlns:a16="http://schemas.microsoft.com/office/drawing/2014/main" id="{7C35471B-BAF0-4A2C-CD5B-81F4198B72C1}"/>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C57776A7-75C9-E2EA-25E3-2E6D7DC9D2D2}"/>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44" name="Picture 43">
            <a:extLst>
              <a:ext uri="{FF2B5EF4-FFF2-40B4-BE49-F238E27FC236}">
                <a16:creationId xmlns:a16="http://schemas.microsoft.com/office/drawing/2014/main" id="{F1CE5760-6B64-9AF4-3194-8329D9B2AB96}"/>
              </a:ext>
            </a:extLst>
          </p:cNvPr>
          <p:cNvPicPr>
            <a:picLocks noChangeAspect="1"/>
          </p:cNvPicPr>
          <p:nvPr/>
        </p:nvPicPr>
        <p:blipFill>
          <a:blip r:embed="rId10"/>
          <a:stretch>
            <a:fillRect/>
          </a:stretch>
        </p:blipFill>
        <p:spPr>
          <a:xfrm>
            <a:off x="655272" y="2217321"/>
            <a:ext cx="2923660" cy="643574"/>
          </a:xfrm>
          <a:prstGeom prst="rect">
            <a:avLst/>
          </a:prstGeom>
          <a:effectLst>
            <a:glow rad="228600">
              <a:schemeClr val="accent3">
                <a:satMod val="175000"/>
                <a:alpha val="40000"/>
              </a:schemeClr>
            </a:glow>
          </a:effectLst>
        </p:spPr>
      </p:pic>
      <p:pic>
        <p:nvPicPr>
          <p:cNvPr id="31" name="Picture 30">
            <a:extLst>
              <a:ext uri="{FF2B5EF4-FFF2-40B4-BE49-F238E27FC236}">
                <a16:creationId xmlns:a16="http://schemas.microsoft.com/office/drawing/2014/main" id="{3E4784F6-3783-59DD-854B-04AAF2609DF4}"/>
              </a:ext>
            </a:extLst>
          </p:cNvPr>
          <p:cNvPicPr>
            <a:picLocks noChangeAspect="1"/>
          </p:cNvPicPr>
          <p:nvPr/>
        </p:nvPicPr>
        <p:blipFill>
          <a:blip r:embed="rId11"/>
          <a:stretch>
            <a:fillRect/>
          </a:stretch>
        </p:blipFill>
        <p:spPr>
          <a:xfrm>
            <a:off x="10417389" y="8706621"/>
            <a:ext cx="922100" cy="266723"/>
          </a:xfrm>
          <a:prstGeom prst="rect">
            <a:avLst/>
          </a:prstGeom>
        </p:spPr>
      </p:pic>
      <p:pic>
        <p:nvPicPr>
          <p:cNvPr id="42" name="Picture 41">
            <a:extLst>
              <a:ext uri="{FF2B5EF4-FFF2-40B4-BE49-F238E27FC236}">
                <a16:creationId xmlns:a16="http://schemas.microsoft.com/office/drawing/2014/main" id="{E683C223-B167-FC04-D8A9-2F57B2763931}"/>
              </a:ext>
            </a:extLst>
          </p:cNvPr>
          <p:cNvPicPr>
            <a:picLocks noChangeAspect="1"/>
          </p:cNvPicPr>
          <p:nvPr/>
        </p:nvPicPr>
        <p:blipFill>
          <a:blip r:embed="rId12"/>
          <a:stretch>
            <a:fillRect/>
          </a:stretch>
        </p:blipFill>
        <p:spPr>
          <a:xfrm>
            <a:off x="4134625" y="709534"/>
            <a:ext cx="12309377" cy="8263810"/>
          </a:xfrm>
          <a:prstGeom prst="rect">
            <a:avLst/>
          </a:prstGeom>
          <a:effectLst>
            <a:glow rad="228600">
              <a:schemeClr val="accent3">
                <a:satMod val="175000"/>
                <a:alpha val="40000"/>
              </a:schemeClr>
            </a:glow>
          </a:effectLst>
        </p:spPr>
      </p:pic>
      <p:sp>
        <p:nvSpPr>
          <p:cNvPr id="32" name="TextBox 31">
            <a:extLst>
              <a:ext uri="{FF2B5EF4-FFF2-40B4-BE49-F238E27FC236}">
                <a16:creationId xmlns:a16="http://schemas.microsoft.com/office/drawing/2014/main" id="{4298878A-B739-9D94-097B-36F62032174E}"/>
              </a:ext>
            </a:extLst>
          </p:cNvPr>
          <p:cNvSpPr txBox="1"/>
          <p:nvPr/>
        </p:nvSpPr>
        <p:spPr>
          <a:xfrm>
            <a:off x="5531215" y="6680862"/>
            <a:ext cx="8328219" cy="338554"/>
          </a:xfrm>
          <a:prstGeom prst="rect">
            <a:avLst/>
          </a:prstGeom>
          <a:noFill/>
        </p:spPr>
        <p:txBody>
          <a:bodyPr wrap="square" rtlCol="0">
            <a:spAutoFit/>
          </a:bodyPr>
          <a:lstStyle/>
          <a:p>
            <a:pPr algn="l"/>
            <a:r>
              <a:rPr lang="en-US" dirty="0">
                <a:solidFill>
                  <a:schemeClr val="accent1">
                    <a:lumMod val="75000"/>
                  </a:schemeClr>
                </a:solidFill>
              </a:rPr>
              <a:t>Updating your primary email address does not change your username.</a:t>
            </a:r>
          </a:p>
        </p:txBody>
      </p:sp>
    </p:spTree>
    <p:extLst>
      <p:ext uri="{BB962C8B-B14F-4D97-AF65-F5344CB8AC3E}">
        <p14:creationId xmlns:p14="http://schemas.microsoft.com/office/powerpoint/2010/main" val="113313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Effect transition="in" filter="fade">
                                      <p:cBhvr>
                                        <p:cTn id="9" dur="1000"/>
                                        <p:tgtEl>
                                          <p:spTgt spid="4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Effect transition="in" filter="fade">
                                      <p:cBhvr>
                                        <p:cTn id="15" dur="1000"/>
                                        <p:tgtEl>
                                          <p:spTgt spid="4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666DFAE-77FF-5CA0-15BC-80BCE8486895}"/>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79FDA17-0226-BB49-AE5D-A5D6BEB70C33}"/>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DB84C938-A8C8-97CF-9DE1-D2494AFE5D29}"/>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AC7C11D7-8E7A-08DD-8520-F60BD1ABE089}"/>
                  </a:ext>
                </a:extLst>
              </p:cNvPr>
              <p:cNvGrpSpPr/>
              <p:nvPr/>
            </p:nvGrpSpPr>
            <p:grpSpPr>
              <a:xfrm>
                <a:off x="6241538" y="221706"/>
                <a:ext cx="10163060" cy="9310187"/>
                <a:chOff x="6990735" y="202523"/>
                <a:chExt cx="10163060" cy="9310187"/>
              </a:xfrm>
            </p:grpSpPr>
            <p:grpSp>
              <p:nvGrpSpPr>
                <p:cNvPr id="9" name="Group 8">
                  <a:extLst>
                    <a:ext uri="{FF2B5EF4-FFF2-40B4-BE49-F238E27FC236}">
                      <a16:creationId xmlns:a16="http://schemas.microsoft.com/office/drawing/2014/main" id="{69D527EB-D6A0-DB93-BDDC-9451818C0A53}"/>
                    </a:ext>
                  </a:extLst>
                </p:cNvPr>
                <p:cNvGrpSpPr/>
                <p:nvPr/>
              </p:nvGrpSpPr>
              <p:grpSpPr>
                <a:xfrm>
                  <a:off x="6990735" y="202523"/>
                  <a:ext cx="10163060" cy="9310187"/>
                  <a:chOff x="6990735" y="202523"/>
                  <a:chExt cx="10163060" cy="9310187"/>
                </a:xfrm>
              </p:grpSpPr>
              <p:grpSp>
                <p:nvGrpSpPr>
                  <p:cNvPr id="11" name="Group 10">
                    <a:extLst>
                      <a:ext uri="{FF2B5EF4-FFF2-40B4-BE49-F238E27FC236}">
                        <a16:creationId xmlns:a16="http://schemas.microsoft.com/office/drawing/2014/main" id="{103AA4F2-5D10-3705-53F0-3030D8362035}"/>
                      </a:ext>
                    </a:extLst>
                  </p:cNvPr>
                  <p:cNvGrpSpPr/>
                  <p:nvPr/>
                </p:nvGrpSpPr>
                <p:grpSpPr>
                  <a:xfrm>
                    <a:off x="6990735" y="202523"/>
                    <a:ext cx="10163060" cy="9310187"/>
                    <a:chOff x="6990735" y="202523"/>
                    <a:chExt cx="10163060" cy="9310187"/>
                  </a:xfrm>
                </p:grpSpPr>
                <p:grpSp>
                  <p:nvGrpSpPr>
                    <p:cNvPr id="13" name="Group 12">
                      <a:extLst>
                        <a:ext uri="{FF2B5EF4-FFF2-40B4-BE49-F238E27FC236}">
                          <a16:creationId xmlns:a16="http://schemas.microsoft.com/office/drawing/2014/main" id="{897390F9-C153-6EE8-6972-22422DDAC41E}"/>
                        </a:ext>
                      </a:extLst>
                    </p:cNvPr>
                    <p:cNvGrpSpPr/>
                    <p:nvPr/>
                  </p:nvGrpSpPr>
                  <p:grpSpPr>
                    <a:xfrm>
                      <a:off x="6990735" y="202523"/>
                      <a:ext cx="10128377" cy="9310187"/>
                      <a:chOff x="7342961" y="202523"/>
                      <a:chExt cx="9776151" cy="8941477"/>
                    </a:xfrm>
                  </p:grpSpPr>
                  <p:pic>
                    <p:nvPicPr>
                      <p:cNvPr id="15" name="Picture 14">
                        <a:extLst>
                          <a:ext uri="{FF2B5EF4-FFF2-40B4-BE49-F238E27FC236}">
                            <a16:creationId xmlns:a16="http://schemas.microsoft.com/office/drawing/2014/main" id="{9B2B0F1A-4B9C-A843-B92F-97C7BBB08CC1}"/>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6" name="Picture 15">
                        <a:extLst>
                          <a:ext uri="{FF2B5EF4-FFF2-40B4-BE49-F238E27FC236}">
                            <a16:creationId xmlns:a16="http://schemas.microsoft.com/office/drawing/2014/main" id="{41AFD1E2-F7F3-F2B8-BA1A-72792C8AB0B5}"/>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9" name="Picture 28">
                        <a:extLst>
                          <a:ext uri="{FF2B5EF4-FFF2-40B4-BE49-F238E27FC236}">
                            <a16:creationId xmlns:a16="http://schemas.microsoft.com/office/drawing/2014/main" id="{854C9858-0B9E-4E99-9863-E65CC8EF0B57}"/>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0" name="Rectangle 29">
                        <a:extLst>
                          <a:ext uri="{FF2B5EF4-FFF2-40B4-BE49-F238E27FC236}">
                            <a16:creationId xmlns:a16="http://schemas.microsoft.com/office/drawing/2014/main" id="{A0CEDDA7-3C3B-E95E-701E-0F77F1048C85}"/>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3">
                      <a:extLst>
                        <a:ext uri="{FF2B5EF4-FFF2-40B4-BE49-F238E27FC236}">
                          <a16:creationId xmlns:a16="http://schemas.microsoft.com/office/drawing/2014/main" id="{1CBD1BC2-74E7-64A9-9E3B-531EDE9507C7}"/>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2" name="Picture 11">
                    <a:extLst>
                      <a:ext uri="{FF2B5EF4-FFF2-40B4-BE49-F238E27FC236}">
                        <a16:creationId xmlns:a16="http://schemas.microsoft.com/office/drawing/2014/main" id="{C835349E-7422-E407-3A75-0DACA02F0F2E}"/>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0" name="Rectangle 9">
                  <a:extLst>
                    <a:ext uri="{FF2B5EF4-FFF2-40B4-BE49-F238E27FC236}">
                      <a16:creationId xmlns:a16="http://schemas.microsoft.com/office/drawing/2014/main" id="{35512594-6794-A444-5F42-2BE2109132F8}"/>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2887C92D-C65A-5D6D-CFAA-0DA5CDC2D7EB}"/>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16BC90E4-460B-37F0-386E-03B01C184081}"/>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8" name="Picture 7">
                <a:extLst>
                  <a:ext uri="{FF2B5EF4-FFF2-40B4-BE49-F238E27FC236}">
                    <a16:creationId xmlns:a16="http://schemas.microsoft.com/office/drawing/2014/main" id="{702C225E-8F0B-59F1-2225-F6BC4B2BAB7F}"/>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41CB7B6F-0311-D7AA-9F3E-0A807F910E54}"/>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1" name="Picture 30">
            <a:extLst>
              <a:ext uri="{FF2B5EF4-FFF2-40B4-BE49-F238E27FC236}">
                <a16:creationId xmlns:a16="http://schemas.microsoft.com/office/drawing/2014/main" id="{6AD8827B-F347-2414-C54A-ADD2A9E15190}"/>
              </a:ext>
            </a:extLst>
          </p:cNvPr>
          <p:cNvPicPr>
            <a:picLocks noChangeAspect="1"/>
          </p:cNvPicPr>
          <p:nvPr/>
        </p:nvPicPr>
        <p:blipFill>
          <a:blip r:embed="rId10"/>
          <a:stretch>
            <a:fillRect/>
          </a:stretch>
        </p:blipFill>
        <p:spPr>
          <a:xfrm>
            <a:off x="494840" y="3168568"/>
            <a:ext cx="2593359" cy="681085"/>
          </a:xfrm>
          <a:prstGeom prst="rect">
            <a:avLst/>
          </a:prstGeom>
          <a:effectLst>
            <a:glow rad="228600">
              <a:schemeClr val="accent3">
                <a:satMod val="175000"/>
                <a:alpha val="40000"/>
              </a:schemeClr>
            </a:glow>
          </a:effectLst>
        </p:spPr>
      </p:pic>
      <p:pic>
        <p:nvPicPr>
          <p:cNvPr id="33" name="Picture 32">
            <a:extLst>
              <a:ext uri="{FF2B5EF4-FFF2-40B4-BE49-F238E27FC236}">
                <a16:creationId xmlns:a16="http://schemas.microsoft.com/office/drawing/2014/main" id="{A907F93D-0E52-99F2-A0F1-8D230C371389}"/>
              </a:ext>
            </a:extLst>
          </p:cNvPr>
          <p:cNvPicPr>
            <a:picLocks noChangeAspect="1"/>
          </p:cNvPicPr>
          <p:nvPr/>
        </p:nvPicPr>
        <p:blipFill>
          <a:blip r:embed="rId11"/>
          <a:stretch>
            <a:fillRect/>
          </a:stretch>
        </p:blipFill>
        <p:spPr>
          <a:xfrm>
            <a:off x="4046653" y="1493601"/>
            <a:ext cx="12890420" cy="6238134"/>
          </a:xfrm>
          <a:prstGeom prst="rect">
            <a:avLst/>
          </a:prstGeom>
          <a:effectLst>
            <a:glow rad="228600">
              <a:schemeClr val="accent3">
                <a:satMod val="175000"/>
                <a:alpha val="40000"/>
              </a:schemeClr>
            </a:glow>
          </a:effectLst>
        </p:spPr>
      </p:pic>
      <p:pic>
        <p:nvPicPr>
          <p:cNvPr id="34" name="Picture 33">
            <a:extLst>
              <a:ext uri="{FF2B5EF4-FFF2-40B4-BE49-F238E27FC236}">
                <a16:creationId xmlns:a16="http://schemas.microsoft.com/office/drawing/2014/main" id="{0202FAD6-9EC1-9C09-B957-BDB3C77C1956}"/>
              </a:ext>
            </a:extLst>
          </p:cNvPr>
          <p:cNvPicPr>
            <a:picLocks noChangeAspect="1"/>
          </p:cNvPicPr>
          <p:nvPr/>
        </p:nvPicPr>
        <p:blipFill>
          <a:blip r:embed="rId12"/>
          <a:stretch>
            <a:fillRect/>
          </a:stretch>
        </p:blipFill>
        <p:spPr>
          <a:xfrm>
            <a:off x="10417389" y="8706621"/>
            <a:ext cx="922100" cy="266723"/>
          </a:xfrm>
          <a:prstGeom prst="rect">
            <a:avLst/>
          </a:prstGeom>
        </p:spPr>
      </p:pic>
    </p:spTree>
    <p:extLst>
      <p:ext uri="{BB962C8B-B14F-4D97-AF65-F5344CB8AC3E}">
        <p14:creationId xmlns:p14="http://schemas.microsoft.com/office/powerpoint/2010/main" val="239750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B551F4D-0A83-F1DB-7C4D-A57FAB6E69A1}"/>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5F237A3-CBF8-DF2A-E313-16BD12AFF0CE}"/>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1A37F52F-4C54-B1C0-0BFC-B1C0D8C627D1}"/>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CBEDF62B-5EF1-6800-4FE1-72E877EDB3FD}"/>
                  </a:ext>
                </a:extLst>
              </p:cNvPr>
              <p:cNvGrpSpPr/>
              <p:nvPr/>
            </p:nvGrpSpPr>
            <p:grpSpPr>
              <a:xfrm>
                <a:off x="6241538" y="221706"/>
                <a:ext cx="10163060" cy="9310187"/>
                <a:chOff x="6990735" y="202523"/>
                <a:chExt cx="10163060" cy="9310187"/>
              </a:xfrm>
            </p:grpSpPr>
            <p:grpSp>
              <p:nvGrpSpPr>
                <p:cNvPr id="9" name="Group 8">
                  <a:extLst>
                    <a:ext uri="{FF2B5EF4-FFF2-40B4-BE49-F238E27FC236}">
                      <a16:creationId xmlns:a16="http://schemas.microsoft.com/office/drawing/2014/main" id="{01DEEEC3-83BF-2940-B18C-0F368E5A0869}"/>
                    </a:ext>
                  </a:extLst>
                </p:cNvPr>
                <p:cNvGrpSpPr/>
                <p:nvPr/>
              </p:nvGrpSpPr>
              <p:grpSpPr>
                <a:xfrm>
                  <a:off x="6990735" y="202523"/>
                  <a:ext cx="10163060" cy="9310187"/>
                  <a:chOff x="6990735" y="202523"/>
                  <a:chExt cx="10163060" cy="9310187"/>
                </a:xfrm>
              </p:grpSpPr>
              <p:grpSp>
                <p:nvGrpSpPr>
                  <p:cNvPr id="12" name="Group 11">
                    <a:extLst>
                      <a:ext uri="{FF2B5EF4-FFF2-40B4-BE49-F238E27FC236}">
                        <a16:creationId xmlns:a16="http://schemas.microsoft.com/office/drawing/2014/main" id="{D4B4CCC8-1370-78F0-F9EF-F8B9E97FF8E5}"/>
                      </a:ext>
                    </a:extLst>
                  </p:cNvPr>
                  <p:cNvGrpSpPr/>
                  <p:nvPr/>
                </p:nvGrpSpPr>
                <p:grpSpPr>
                  <a:xfrm>
                    <a:off x="6990735" y="202523"/>
                    <a:ext cx="10163060" cy="9310187"/>
                    <a:chOff x="6990735" y="202523"/>
                    <a:chExt cx="10163060" cy="9310187"/>
                  </a:xfrm>
                </p:grpSpPr>
                <p:grpSp>
                  <p:nvGrpSpPr>
                    <p:cNvPr id="15" name="Group 14">
                      <a:extLst>
                        <a:ext uri="{FF2B5EF4-FFF2-40B4-BE49-F238E27FC236}">
                          <a16:creationId xmlns:a16="http://schemas.microsoft.com/office/drawing/2014/main" id="{32C7814D-A7A0-947E-0E8F-D66A5114FF03}"/>
                        </a:ext>
                      </a:extLst>
                    </p:cNvPr>
                    <p:cNvGrpSpPr/>
                    <p:nvPr/>
                  </p:nvGrpSpPr>
                  <p:grpSpPr>
                    <a:xfrm>
                      <a:off x="6990735" y="202523"/>
                      <a:ext cx="10128377" cy="9310187"/>
                      <a:chOff x="7342961" y="202523"/>
                      <a:chExt cx="9776151" cy="8941477"/>
                    </a:xfrm>
                  </p:grpSpPr>
                  <p:pic>
                    <p:nvPicPr>
                      <p:cNvPr id="17" name="Picture 16">
                        <a:extLst>
                          <a:ext uri="{FF2B5EF4-FFF2-40B4-BE49-F238E27FC236}">
                            <a16:creationId xmlns:a16="http://schemas.microsoft.com/office/drawing/2014/main" id="{80732A97-C204-8BE9-92FC-CB1BFD24814F}"/>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8" name="Picture 27">
                        <a:extLst>
                          <a:ext uri="{FF2B5EF4-FFF2-40B4-BE49-F238E27FC236}">
                            <a16:creationId xmlns:a16="http://schemas.microsoft.com/office/drawing/2014/main" id="{D8705F0B-11A7-5309-D34C-78A8FDBD9032}"/>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9" name="Picture 28">
                        <a:extLst>
                          <a:ext uri="{FF2B5EF4-FFF2-40B4-BE49-F238E27FC236}">
                            <a16:creationId xmlns:a16="http://schemas.microsoft.com/office/drawing/2014/main" id="{E29A6ECD-D5EC-74FD-B86B-71CE0B34360D}"/>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0" name="Rectangle 29">
                        <a:extLst>
                          <a:ext uri="{FF2B5EF4-FFF2-40B4-BE49-F238E27FC236}">
                            <a16:creationId xmlns:a16="http://schemas.microsoft.com/office/drawing/2014/main" id="{8C307E1A-E236-7D02-44A8-F9FFB2708D18}"/>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Box 3">
                      <a:extLst>
                        <a:ext uri="{FF2B5EF4-FFF2-40B4-BE49-F238E27FC236}">
                          <a16:creationId xmlns:a16="http://schemas.microsoft.com/office/drawing/2014/main" id="{8DAE2B10-FC24-50B2-D2C4-47D6E803801F}"/>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4" name="Picture 13">
                    <a:extLst>
                      <a:ext uri="{FF2B5EF4-FFF2-40B4-BE49-F238E27FC236}">
                        <a16:creationId xmlns:a16="http://schemas.microsoft.com/office/drawing/2014/main" id="{F4A9F07A-05C3-05E7-CFD8-3DF8149ADAD2}"/>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0" name="Rectangle 9">
                  <a:extLst>
                    <a:ext uri="{FF2B5EF4-FFF2-40B4-BE49-F238E27FC236}">
                      <a16:creationId xmlns:a16="http://schemas.microsoft.com/office/drawing/2014/main" id="{488AF857-AD72-FB0F-8B76-E099E467FE9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3A61575-DA8E-70C9-EC9B-822C044973BE}"/>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2DD0E885-A2C7-7E2C-4B02-497FF380CAAC}"/>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8" name="Picture 7">
                <a:extLst>
                  <a:ext uri="{FF2B5EF4-FFF2-40B4-BE49-F238E27FC236}">
                    <a16:creationId xmlns:a16="http://schemas.microsoft.com/office/drawing/2014/main" id="{B1D90C7A-F77D-774F-F23E-475FC94F37B0}"/>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3B563020-3CDF-9DE6-A9C7-E95944B63F00}"/>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3" name="Picture 32">
            <a:extLst>
              <a:ext uri="{FF2B5EF4-FFF2-40B4-BE49-F238E27FC236}">
                <a16:creationId xmlns:a16="http://schemas.microsoft.com/office/drawing/2014/main" id="{F9C9E7CF-9242-F5FE-8127-F7A87F5FC384}"/>
              </a:ext>
            </a:extLst>
          </p:cNvPr>
          <p:cNvPicPr>
            <a:picLocks noChangeAspect="1"/>
          </p:cNvPicPr>
          <p:nvPr/>
        </p:nvPicPr>
        <p:blipFill>
          <a:blip r:embed="rId10"/>
          <a:stretch>
            <a:fillRect/>
          </a:stretch>
        </p:blipFill>
        <p:spPr>
          <a:xfrm>
            <a:off x="798332" y="3511362"/>
            <a:ext cx="3005512" cy="571845"/>
          </a:xfrm>
          <a:prstGeom prst="rect">
            <a:avLst/>
          </a:prstGeom>
          <a:effectLst>
            <a:glow rad="228600">
              <a:schemeClr val="accent3">
                <a:satMod val="175000"/>
                <a:alpha val="40000"/>
              </a:schemeClr>
            </a:glow>
          </a:effectLst>
        </p:spPr>
      </p:pic>
      <p:pic>
        <p:nvPicPr>
          <p:cNvPr id="35" name="Picture 34">
            <a:extLst>
              <a:ext uri="{FF2B5EF4-FFF2-40B4-BE49-F238E27FC236}">
                <a16:creationId xmlns:a16="http://schemas.microsoft.com/office/drawing/2014/main" id="{6F21B62A-6B74-7F24-76F1-C6288912E614}"/>
              </a:ext>
            </a:extLst>
          </p:cNvPr>
          <p:cNvPicPr>
            <a:picLocks noChangeAspect="1"/>
          </p:cNvPicPr>
          <p:nvPr/>
        </p:nvPicPr>
        <p:blipFill>
          <a:blip r:embed="rId11"/>
          <a:stretch>
            <a:fillRect/>
          </a:stretch>
        </p:blipFill>
        <p:spPr>
          <a:xfrm>
            <a:off x="4163224" y="2146998"/>
            <a:ext cx="9252389" cy="3292326"/>
          </a:xfrm>
          <a:prstGeom prst="rect">
            <a:avLst/>
          </a:prstGeom>
          <a:effectLst>
            <a:glow rad="228600">
              <a:schemeClr val="accent3">
                <a:satMod val="175000"/>
                <a:alpha val="40000"/>
              </a:schemeClr>
            </a:glow>
          </a:effectLst>
        </p:spPr>
      </p:pic>
      <p:pic>
        <p:nvPicPr>
          <p:cNvPr id="34" name="Picture 33">
            <a:extLst>
              <a:ext uri="{FF2B5EF4-FFF2-40B4-BE49-F238E27FC236}">
                <a16:creationId xmlns:a16="http://schemas.microsoft.com/office/drawing/2014/main" id="{EABA4E2E-88F9-0642-9F05-0789C61CCA2D}"/>
              </a:ext>
            </a:extLst>
          </p:cNvPr>
          <p:cNvPicPr>
            <a:picLocks noChangeAspect="1"/>
          </p:cNvPicPr>
          <p:nvPr/>
        </p:nvPicPr>
        <p:blipFill>
          <a:blip r:embed="rId12"/>
          <a:stretch>
            <a:fillRect/>
          </a:stretch>
        </p:blipFill>
        <p:spPr>
          <a:xfrm>
            <a:off x="10382701" y="8648274"/>
            <a:ext cx="922100" cy="266723"/>
          </a:xfrm>
          <a:prstGeom prst="rect">
            <a:avLst/>
          </a:prstGeom>
        </p:spPr>
      </p:pic>
      <p:pic>
        <p:nvPicPr>
          <p:cNvPr id="32" name="Picture 31">
            <a:extLst>
              <a:ext uri="{FF2B5EF4-FFF2-40B4-BE49-F238E27FC236}">
                <a16:creationId xmlns:a16="http://schemas.microsoft.com/office/drawing/2014/main" id="{42588FE4-C82E-22B5-86C4-F96B8571FD4B}"/>
              </a:ext>
            </a:extLst>
          </p:cNvPr>
          <p:cNvPicPr>
            <a:picLocks noChangeAspect="1"/>
          </p:cNvPicPr>
          <p:nvPr/>
        </p:nvPicPr>
        <p:blipFill>
          <a:blip r:embed="rId13"/>
          <a:stretch>
            <a:fillRect/>
          </a:stretch>
        </p:blipFill>
        <p:spPr>
          <a:xfrm>
            <a:off x="4163224" y="638673"/>
            <a:ext cx="9954292" cy="8142963"/>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9770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Effect transition="in" filter="fade">
                                      <p:cBhvr>
                                        <p:cTn id="15" dur="1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2000" fill="hold"/>
                                        <p:tgtEl>
                                          <p:spTgt spid="32"/>
                                        </p:tgtEl>
                                        <p:attrNameLst>
                                          <p:attrName>ppt_w</p:attrName>
                                        </p:attrNameLst>
                                      </p:cBhvr>
                                      <p:tavLst>
                                        <p:tav tm="0">
                                          <p:val>
                                            <p:fltVal val="0"/>
                                          </p:val>
                                        </p:tav>
                                        <p:tav tm="100000">
                                          <p:val>
                                            <p:strVal val="#ppt_w"/>
                                          </p:val>
                                        </p:tav>
                                      </p:tavLst>
                                    </p:anim>
                                    <p:anim calcmode="lin" valueType="num">
                                      <p:cBhvr>
                                        <p:cTn id="21" dur="2000" fill="hold"/>
                                        <p:tgtEl>
                                          <p:spTgt spid="32"/>
                                        </p:tgtEl>
                                        <p:attrNameLst>
                                          <p:attrName>ppt_h</p:attrName>
                                        </p:attrNameLst>
                                      </p:cBhvr>
                                      <p:tavLst>
                                        <p:tav tm="0">
                                          <p:val>
                                            <p:fltVal val="0"/>
                                          </p:val>
                                        </p:tav>
                                        <p:tav tm="100000">
                                          <p:val>
                                            <p:strVal val="#ppt_h"/>
                                          </p:val>
                                        </p:tav>
                                      </p:tavLst>
                                    </p:anim>
                                    <p:animEffect transition="in" filter="fade">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4F4A803-3444-889E-5E2F-29E4599FFBED}"/>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7F4F0DB-1F1F-070C-0C62-D501E7568F72}"/>
              </a:ext>
            </a:extLst>
          </p:cNvPr>
          <p:cNvGrpSpPr/>
          <p:nvPr/>
        </p:nvGrpSpPr>
        <p:grpSpPr>
          <a:xfrm>
            <a:off x="1256225" y="-2103831"/>
            <a:ext cx="12084424" cy="11405797"/>
            <a:chOff x="6181800" y="-387016"/>
            <a:chExt cx="10381910" cy="9746364"/>
          </a:xfrm>
        </p:grpSpPr>
        <p:grpSp>
          <p:nvGrpSpPr>
            <p:cNvPr id="4" name="Group 3">
              <a:extLst>
                <a:ext uri="{FF2B5EF4-FFF2-40B4-BE49-F238E27FC236}">
                  <a16:creationId xmlns:a16="http://schemas.microsoft.com/office/drawing/2014/main" id="{97B0AEA2-6541-24C2-1D33-6B7415286664}"/>
                </a:ext>
              </a:extLst>
            </p:cNvPr>
            <p:cNvGrpSpPr/>
            <p:nvPr/>
          </p:nvGrpSpPr>
          <p:grpSpPr>
            <a:xfrm>
              <a:off x="6181800" y="-387016"/>
              <a:ext cx="10381910" cy="9746364"/>
              <a:chOff x="6236593" y="-214471"/>
              <a:chExt cx="10381910" cy="9746364"/>
            </a:xfrm>
          </p:grpSpPr>
          <p:grpSp>
            <p:nvGrpSpPr>
              <p:cNvPr id="6" name="Group 5">
                <a:extLst>
                  <a:ext uri="{FF2B5EF4-FFF2-40B4-BE49-F238E27FC236}">
                    <a16:creationId xmlns:a16="http://schemas.microsoft.com/office/drawing/2014/main" id="{39AA5311-E0E3-2969-47DF-BB446A7C7A36}"/>
                  </a:ext>
                </a:extLst>
              </p:cNvPr>
              <p:cNvGrpSpPr/>
              <p:nvPr/>
            </p:nvGrpSpPr>
            <p:grpSpPr>
              <a:xfrm>
                <a:off x="6241538" y="221706"/>
                <a:ext cx="10163060" cy="9310187"/>
                <a:chOff x="6990735" y="202523"/>
                <a:chExt cx="10163060" cy="9310187"/>
              </a:xfrm>
            </p:grpSpPr>
            <p:grpSp>
              <p:nvGrpSpPr>
                <p:cNvPr id="23" name="Group 22">
                  <a:extLst>
                    <a:ext uri="{FF2B5EF4-FFF2-40B4-BE49-F238E27FC236}">
                      <a16:creationId xmlns:a16="http://schemas.microsoft.com/office/drawing/2014/main" id="{173A66DD-D338-AEFF-81B9-A7086A7BAFFC}"/>
                    </a:ext>
                  </a:extLst>
                </p:cNvPr>
                <p:cNvGrpSpPr/>
                <p:nvPr/>
              </p:nvGrpSpPr>
              <p:grpSpPr>
                <a:xfrm>
                  <a:off x="6990735" y="202523"/>
                  <a:ext cx="10163060" cy="9310187"/>
                  <a:chOff x="6990735" y="202523"/>
                  <a:chExt cx="10163060" cy="9310187"/>
                </a:xfrm>
              </p:grpSpPr>
              <p:grpSp>
                <p:nvGrpSpPr>
                  <p:cNvPr id="25" name="Group 24">
                    <a:extLst>
                      <a:ext uri="{FF2B5EF4-FFF2-40B4-BE49-F238E27FC236}">
                        <a16:creationId xmlns:a16="http://schemas.microsoft.com/office/drawing/2014/main" id="{6F121B75-DBC7-C9AE-0490-E47A98514CEF}"/>
                      </a:ext>
                    </a:extLst>
                  </p:cNvPr>
                  <p:cNvGrpSpPr/>
                  <p:nvPr/>
                </p:nvGrpSpPr>
                <p:grpSpPr>
                  <a:xfrm>
                    <a:off x="6990735" y="202523"/>
                    <a:ext cx="10163060" cy="9310187"/>
                    <a:chOff x="6990735" y="202523"/>
                    <a:chExt cx="10163060" cy="9310187"/>
                  </a:xfrm>
                </p:grpSpPr>
                <p:grpSp>
                  <p:nvGrpSpPr>
                    <p:cNvPr id="27" name="Group 26">
                      <a:extLst>
                        <a:ext uri="{FF2B5EF4-FFF2-40B4-BE49-F238E27FC236}">
                          <a16:creationId xmlns:a16="http://schemas.microsoft.com/office/drawing/2014/main" id="{C7B5A846-B682-6C42-1C9A-34975A22A16E}"/>
                        </a:ext>
                      </a:extLst>
                    </p:cNvPr>
                    <p:cNvGrpSpPr/>
                    <p:nvPr/>
                  </p:nvGrpSpPr>
                  <p:grpSpPr>
                    <a:xfrm>
                      <a:off x="6990735" y="202523"/>
                      <a:ext cx="10128377" cy="9310187"/>
                      <a:chOff x="7342961" y="202523"/>
                      <a:chExt cx="9776151" cy="8941477"/>
                    </a:xfrm>
                  </p:grpSpPr>
                  <p:pic>
                    <p:nvPicPr>
                      <p:cNvPr id="29" name="Picture 28">
                        <a:extLst>
                          <a:ext uri="{FF2B5EF4-FFF2-40B4-BE49-F238E27FC236}">
                            <a16:creationId xmlns:a16="http://schemas.microsoft.com/office/drawing/2014/main" id="{80B4771D-A59C-9D50-1627-E6F86C869952}"/>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30" name="Picture 29">
                        <a:extLst>
                          <a:ext uri="{FF2B5EF4-FFF2-40B4-BE49-F238E27FC236}">
                            <a16:creationId xmlns:a16="http://schemas.microsoft.com/office/drawing/2014/main" id="{FA3E9DD9-81BC-AA4F-583C-5F641C42ABE8}"/>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31" name="Picture 30">
                        <a:extLst>
                          <a:ext uri="{FF2B5EF4-FFF2-40B4-BE49-F238E27FC236}">
                            <a16:creationId xmlns:a16="http://schemas.microsoft.com/office/drawing/2014/main" id="{3E775E40-5462-58F6-35C9-28051B3E159C}"/>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3" name="Rectangle 32">
                        <a:extLst>
                          <a:ext uri="{FF2B5EF4-FFF2-40B4-BE49-F238E27FC236}">
                            <a16:creationId xmlns:a16="http://schemas.microsoft.com/office/drawing/2014/main" id="{B268CFD1-743E-E040-6DF4-B318523B4EA6}"/>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Box 3">
                      <a:extLst>
                        <a:ext uri="{FF2B5EF4-FFF2-40B4-BE49-F238E27FC236}">
                          <a16:creationId xmlns:a16="http://schemas.microsoft.com/office/drawing/2014/main" id="{D5458763-2054-05CB-C8B4-23868C10A084}"/>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6" name="Picture 25">
                    <a:extLst>
                      <a:ext uri="{FF2B5EF4-FFF2-40B4-BE49-F238E27FC236}">
                        <a16:creationId xmlns:a16="http://schemas.microsoft.com/office/drawing/2014/main" id="{58F4E238-A3EB-375C-8329-3821DEEDD788}"/>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4" name="Rectangle 23">
                  <a:extLst>
                    <a:ext uri="{FF2B5EF4-FFF2-40B4-BE49-F238E27FC236}">
                      <a16:creationId xmlns:a16="http://schemas.microsoft.com/office/drawing/2014/main" id="{A2C84450-083E-1778-9FD5-C14CDA6E5D8A}"/>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BA9F9A6-1D6C-7243-233C-39F43DDBB8DA}"/>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21" name="Picture 20">
                <a:extLst>
                  <a:ext uri="{FF2B5EF4-FFF2-40B4-BE49-F238E27FC236}">
                    <a16:creationId xmlns:a16="http://schemas.microsoft.com/office/drawing/2014/main" id="{32C343A4-AA12-2726-3BF2-587236DA77C3}"/>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22" name="Picture 21">
                <a:extLst>
                  <a:ext uri="{FF2B5EF4-FFF2-40B4-BE49-F238E27FC236}">
                    <a16:creationId xmlns:a16="http://schemas.microsoft.com/office/drawing/2014/main" id="{8C3D3C5D-953A-EF2C-D566-51718F93E82F}"/>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5" name="Text Box 3">
              <a:extLst>
                <a:ext uri="{FF2B5EF4-FFF2-40B4-BE49-F238E27FC236}">
                  <a16:creationId xmlns:a16="http://schemas.microsoft.com/office/drawing/2014/main" id="{F656E041-D661-E5C5-6DB2-57B5023EAE8F}"/>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2" name="Picture 31">
            <a:extLst>
              <a:ext uri="{FF2B5EF4-FFF2-40B4-BE49-F238E27FC236}">
                <a16:creationId xmlns:a16="http://schemas.microsoft.com/office/drawing/2014/main" id="{B47AD274-D464-CE15-86AC-813A2F7E1795}"/>
              </a:ext>
            </a:extLst>
          </p:cNvPr>
          <p:cNvPicPr>
            <a:picLocks noChangeAspect="1"/>
          </p:cNvPicPr>
          <p:nvPr/>
        </p:nvPicPr>
        <p:blipFill>
          <a:blip r:embed="rId10"/>
          <a:stretch>
            <a:fillRect/>
          </a:stretch>
        </p:blipFill>
        <p:spPr>
          <a:xfrm>
            <a:off x="315468" y="4121710"/>
            <a:ext cx="3548411" cy="709683"/>
          </a:xfrm>
          <a:prstGeom prst="rect">
            <a:avLst/>
          </a:prstGeom>
          <a:effectLst>
            <a:glow rad="228600">
              <a:schemeClr val="accent3">
                <a:satMod val="175000"/>
                <a:alpha val="40000"/>
              </a:schemeClr>
            </a:glow>
          </a:effectLst>
        </p:spPr>
      </p:pic>
      <p:pic>
        <p:nvPicPr>
          <p:cNvPr id="41" name="Picture 40">
            <a:extLst>
              <a:ext uri="{FF2B5EF4-FFF2-40B4-BE49-F238E27FC236}">
                <a16:creationId xmlns:a16="http://schemas.microsoft.com/office/drawing/2014/main" id="{C07084AB-4548-1095-26A9-73F5FAB4CA62}"/>
              </a:ext>
            </a:extLst>
          </p:cNvPr>
          <p:cNvPicPr>
            <a:picLocks noChangeAspect="1"/>
          </p:cNvPicPr>
          <p:nvPr/>
        </p:nvPicPr>
        <p:blipFill>
          <a:blip r:embed="rId11"/>
          <a:stretch>
            <a:fillRect/>
          </a:stretch>
        </p:blipFill>
        <p:spPr>
          <a:xfrm>
            <a:off x="10417389" y="8706621"/>
            <a:ext cx="922100" cy="266723"/>
          </a:xfrm>
          <a:prstGeom prst="rect">
            <a:avLst/>
          </a:prstGeom>
        </p:spPr>
      </p:pic>
      <p:grpSp>
        <p:nvGrpSpPr>
          <p:cNvPr id="40" name="Group 39">
            <a:extLst>
              <a:ext uri="{FF2B5EF4-FFF2-40B4-BE49-F238E27FC236}">
                <a16:creationId xmlns:a16="http://schemas.microsoft.com/office/drawing/2014/main" id="{9E3B17BA-03A8-3645-CBEF-74CAD53EAC77}"/>
              </a:ext>
            </a:extLst>
          </p:cNvPr>
          <p:cNvGrpSpPr/>
          <p:nvPr/>
        </p:nvGrpSpPr>
        <p:grpSpPr>
          <a:xfrm>
            <a:off x="4094294" y="593669"/>
            <a:ext cx="11460297" cy="8290929"/>
            <a:chOff x="5083003" y="1034388"/>
            <a:chExt cx="11460297" cy="8290929"/>
          </a:xfrm>
        </p:grpSpPr>
        <p:grpSp>
          <p:nvGrpSpPr>
            <p:cNvPr id="38" name="Group 37">
              <a:extLst>
                <a:ext uri="{FF2B5EF4-FFF2-40B4-BE49-F238E27FC236}">
                  <a16:creationId xmlns:a16="http://schemas.microsoft.com/office/drawing/2014/main" id="{517C1B80-6153-07C1-05F7-A1F5C9AF1528}"/>
                </a:ext>
              </a:extLst>
            </p:cNvPr>
            <p:cNvGrpSpPr/>
            <p:nvPr/>
          </p:nvGrpSpPr>
          <p:grpSpPr>
            <a:xfrm>
              <a:off x="5083003" y="1034388"/>
              <a:ext cx="11460297" cy="8290929"/>
              <a:chOff x="5083003" y="1034388"/>
              <a:chExt cx="11460297" cy="8290929"/>
            </a:xfrm>
          </p:grpSpPr>
          <p:grpSp>
            <p:nvGrpSpPr>
              <p:cNvPr id="35" name="Group 34">
                <a:extLst>
                  <a:ext uri="{FF2B5EF4-FFF2-40B4-BE49-F238E27FC236}">
                    <a16:creationId xmlns:a16="http://schemas.microsoft.com/office/drawing/2014/main" id="{7726B5AD-B355-D82D-F5FB-B1E9EB88CFD7}"/>
                  </a:ext>
                </a:extLst>
              </p:cNvPr>
              <p:cNvGrpSpPr/>
              <p:nvPr/>
            </p:nvGrpSpPr>
            <p:grpSpPr>
              <a:xfrm>
                <a:off x="5083003" y="1034388"/>
                <a:ext cx="11460297" cy="8290929"/>
                <a:chOff x="6676500" y="815861"/>
                <a:chExt cx="10580128" cy="6896894"/>
              </a:xfrm>
              <a:effectLst>
                <a:glow rad="228600">
                  <a:schemeClr val="accent5">
                    <a:satMod val="175000"/>
                    <a:alpha val="40000"/>
                  </a:schemeClr>
                </a:glow>
              </a:effectLst>
            </p:grpSpPr>
            <p:pic>
              <p:nvPicPr>
                <p:cNvPr id="16" name="Picture 15">
                  <a:extLst>
                    <a:ext uri="{FF2B5EF4-FFF2-40B4-BE49-F238E27FC236}">
                      <a16:creationId xmlns:a16="http://schemas.microsoft.com/office/drawing/2014/main" id="{F3302168-0789-38C1-3F4A-8A0732EC8E94}"/>
                    </a:ext>
                  </a:extLst>
                </p:cNvPr>
                <p:cNvPicPr>
                  <a:picLocks noChangeAspect="1"/>
                </p:cNvPicPr>
                <p:nvPr/>
              </p:nvPicPr>
              <p:blipFill>
                <a:blip r:embed="rId12"/>
                <a:stretch>
                  <a:fillRect/>
                </a:stretch>
              </p:blipFill>
              <p:spPr>
                <a:xfrm>
                  <a:off x="6676500" y="815861"/>
                  <a:ext cx="10580128" cy="482251"/>
                </a:xfrm>
                <a:prstGeom prst="rect">
                  <a:avLst/>
                </a:prstGeom>
                <a:ln w="76200">
                  <a:solidFill>
                    <a:srgbClr val="FFC000"/>
                  </a:solidFill>
                </a:ln>
                <a:effectLst/>
              </p:spPr>
            </p:pic>
            <p:pic>
              <p:nvPicPr>
                <p:cNvPr id="34" name="Picture 33">
                  <a:extLst>
                    <a:ext uri="{FF2B5EF4-FFF2-40B4-BE49-F238E27FC236}">
                      <a16:creationId xmlns:a16="http://schemas.microsoft.com/office/drawing/2014/main" id="{25E25F7F-28BB-5144-01E8-79DA05A370F3}"/>
                    </a:ext>
                  </a:extLst>
                </p:cNvPr>
                <p:cNvPicPr>
                  <a:picLocks noChangeAspect="1"/>
                </p:cNvPicPr>
                <p:nvPr/>
              </p:nvPicPr>
              <p:blipFill>
                <a:blip r:embed="rId13"/>
                <a:stretch>
                  <a:fillRect/>
                </a:stretch>
              </p:blipFill>
              <p:spPr>
                <a:xfrm>
                  <a:off x="6699225" y="1805752"/>
                  <a:ext cx="10319584" cy="5907003"/>
                </a:xfrm>
                <a:prstGeom prst="rect">
                  <a:avLst/>
                </a:prstGeom>
                <a:ln>
                  <a:solidFill>
                    <a:schemeClr val="accent1"/>
                  </a:solidFill>
                </a:ln>
                <a:effectLst/>
              </p:spPr>
            </p:pic>
          </p:grpSp>
          <p:sp>
            <p:nvSpPr>
              <p:cNvPr id="36" name="TextBox 35">
                <a:extLst>
                  <a:ext uri="{FF2B5EF4-FFF2-40B4-BE49-F238E27FC236}">
                    <a16:creationId xmlns:a16="http://schemas.microsoft.com/office/drawing/2014/main" id="{981CD748-C69A-7B44-8513-3DB92CC6E74C}"/>
                  </a:ext>
                </a:extLst>
              </p:cNvPr>
              <p:cNvSpPr txBox="1"/>
              <p:nvPr/>
            </p:nvSpPr>
            <p:spPr>
              <a:xfrm>
                <a:off x="8373770" y="6212330"/>
                <a:ext cx="2262136" cy="338554"/>
              </a:xfrm>
              <a:prstGeom prst="rect">
                <a:avLst/>
              </a:prstGeom>
              <a:solidFill>
                <a:schemeClr val="accent2"/>
              </a:solidFill>
            </p:spPr>
            <p:txBody>
              <a:bodyPr wrap="square" rtlCol="0">
                <a:spAutoFit/>
              </a:bodyPr>
              <a:lstStyle/>
              <a:p>
                <a:r>
                  <a:rPr lang="en-US" dirty="0"/>
                  <a:t>email@yahoo.com</a:t>
                </a:r>
              </a:p>
            </p:txBody>
          </p:sp>
          <p:sp>
            <p:nvSpPr>
              <p:cNvPr id="37" name="TextBox 36">
                <a:extLst>
                  <a:ext uri="{FF2B5EF4-FFF2-40B4-BE49-F238E27FC236}">
                    <a16:creationId xmlns:a16="http://schemas.microsoft.com/office/drawing/2014/main" id="{3E467A6C-B3FA-45DC-069D-3F6CA63D456C}"/>
                  </a:ext>
                </a:extLst>
              </p:cNvPr>
              <p:cNvSpPr txBox="1"/>
              <p:nvPr/>
            </p:nvSpPr>
            <p:spPr>
              <a:xfrm>
                <a:off x="8434522" y="7259250"/>
                <a:ext cx="2262136" cy="338554"/>
              </a:xfrm>
              <a:prstGeom prst="rect">
                <a:avLst/>
              </a:prstGeom>
              <a:solidFill>
                <a:schemeClr val="accent2"/>
              </a:solidFill>
            </p:spPr>
            <p:txBody>
              <a:bodyPr wrap="square" rtlCol="0">
                <a:spAutoFit/>
              </a:bodyPr>
              <a:lstStyle/>
              <a:p>
                <a:r>
                  <a:rPr lang="en-US" dirty="0"/>
                  <a:t>email@yahoo.com</a:t>
                </a:r>
              </a:p>
            </p:txBody>
          </p:sp>
        </p:grpSp>
        <p:sp>
          <p:nvSpPr>
            <p:cNvPr id="39" name="TextBox 38">
              <a:extLst>
                <a:ext uri="{FF2B5EF4-FFF2-40B4-BE49-F238E27FC236}">
                  <a16:creationId xmlns:a16="http://schemas.microsoft.com/office/drawing/2014/main" id="{F213D765-FAC7-DD45-32E6-3A9536870617}"/>
                </a:ext>
              </a:extLst>
            </p:cNvPr>
            <p:cNvSpPr txBox="1"/>
            <p:nvPr/>
          </p:nvSpPr>
          <p:spPr>
            <a:xfrm>
              <a:off x="12746598" y="2889775"/>
              <a:ext cx="2262136" cy="338554"/>
            </a:xfrm>
            <a:prstGeom prst="rect">
              <a:avLst/>
            </a:prstGeom>
            <a:solidFill>
              <a:schemeClr val="accent2"/>
            </a:solidFill>
          </p:spPr>
          <p:txBody>
            <a:bodyPr wrap="square" rtlCol="0">
              <a:spAutoFit/>
            </a:bodyPr>
            <a:lstStyle/>
            <a:p>
              <a:endParaRPr lang="en-US" dirty="0"/>
            </a:p>
          </p:txBody>
        </p:sp>
      </p:grpSp>
      <p:sp>
        <p:nvSpPr>
          <p:cNvPr id="2" name="Rectangle 1">
            <a:extLst>
              <a:ext uri="{FF2B5EF4-FFF2-40B4-BE49-F238E27FC236}">
                <a16:creationId xmlns:a16="http://schemas.microsoft.com/office/drawing/2014/main" id="{4B89BC05-5901-4EBA-3ED3-B0966047ECE5}"/>
              </a:ext>
            </a:extLst>
          </p:cNvPr>
          <p:cNvSpPr/>
          <p:nvPr/>
        </p:nvSpPr>
        <p:spPr>
          <a:xfrm>
            <a:off x="4430339" y="4818539"/>
            <a:ext cx="2376860" cy="68588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76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p:txBody>
          <a:bodyPr>
            <a:normAutofit fontScale="85000" lnSpcReduction="10000"/>
          </a:bodyPr>
          <a:lstStyle/>
          <a:p>
            <a:r>
              <a:rPr lang="en-US"/>
              <a:t>USERNAME &amp; PASSWORD</a:t>
            </a:r>
          </a:p>
        </p:txBody>
      </p:sp>
      <p:sp>
        <p:nvSpPr>
          <p:cNvPr id="4" name="TextBox 3">
            <a:extLst>
              <a:ext uri="{FF2B5EF4-FFF2-40B4-BE49-F238E27FC236}">
                <a16:creationId xmlns:a16="http://schemas.microsoft.com/office/drawing/2014/main" id="{2EAC0C06-B4DD-E048-49A1-92AA72297143}"/>
              </a:ext>
            </a:extLst>
          </p:cNvPr>
          <p:cNvSpPr txBox="1"/>
          <p:nvPr/>
        </p:nvSpPr>
        <p:spPr>
          <a:xfrm>
            <a:off x="297240" y="1579540"/>
            <a:ext cx="5931034" cy="5509200"/>
          </a:xfrm>
          <a:prstGeom prst="rect">
            <a:avLst/>
          </a:prstGeom>
          <a:noFill/>
        </p:spPr>
        <p:txBody>
          <a:bodyPr wrap="square" rtlCol="0">
            <a:spAutoFit/>
          </a:bodyPr>
          <a:lstStyle/>
          <a:p>
            <a:pPr algn="l"/>
            <a:r>
              <a:rPr lang="en-US" sz="3200">
                <a:solidFill>
                  <a:schemeClr val="tx1"/>
                </a:solidFill>
              </a:rPr>
              <a:t>Password</a:t>
            </a:r>
          </a:p>
          <a:p>
            <a:pPr marL="457200" indent="-457200" algn="l">
              <a:buFont typeface="Arial" panose="020B0604020202020204" pitchFamily="34" charset="0"/>
              <a:buChar char="•"/>
            </a:pPr>
            <a:r>
              <a:rPr lang="en-US" sz="3200">
                <a:solidFill>
                  <a:schemeClr val="tx1"/>
                </a:solidFill>
              </a:rPr>
              <a:t>Current PW required</a:t>
            </a:r>
          </a:p>
          <a:p>
            <a:pPr marL="457200" indent="-457200" algn="l">
              <a:buFont typeface="Arial" panose="020B0604020202020204" pitchFamily="34" charset="0"/>
              <a:buChar char="•"/>
            </a:pPr>
            <a:r>
              <a:rPr lang="en-US" sz="3200">
                <a:solidFill>
                  <a:schemeClr val="tx1"/>
                </a:solidFill>
              </a:rPr>
              <a:t>Must include:</a:t>
            </a:r>
          </a:p>
          <a:p>
            <a:pPr marL="850900" lvl="4" indent="-446088" algn="l">
              <a:buFont typeface="Wingdings" panose="05000000000000000000" pitchFamily="2" charset="2"/>
              <a:buChar char="ü"/>
            </a:pPr>
            <a:r>
              <a:rPr lang="en-US" sz="3200">
                <a:solidFill>
                  <a:schemeClr val="tx1"/>
                </a:solidFill>
              </a:rPr>
              <a:t>1 Lowercase Alpha</a:t>
            </a:r>
          </a:p>
          <a:p>
            <a:pPr marL="850900" lvl="4" indent="-446088" algn="l">
              <a:buFont typeface="Wingdings" panose="05000000000000000000" pitchFamily="2" charset="2"/>
              <a:buChar char="ü"/>
            </a:pPr>
            <a:r>
              <a:rPr lang="en-US" sz="3200">
                <a:solidFill>
                  <a:schemeClr val="tx1"/>
                </a:solidFill>
              </a:rPr>
              <a:t>1 Uppercase Alpha</a:t>
            </a:r>
          </a:p>
          <a:p>
            <a:pPr marL="850900" lvl="4" indent="-446088" algn="l">
              <a:buFont typeface="Wingdings" panose="05000000000000000000" pitchFamily="2" charset="2"/>
              <a:buChar char="ü"/>
            </a:pPr>
            <a:r>
              <a:rPr lang="en-US" sz="3200">
                <a:solidFill>
                  <a:schemeClr val="tx1"/>
                </a:solidFill>
              </a:rPr>
              <a:t>1 Number</a:t>
            </a:r>
          </a:p>
          <a:p>
            <a:pPr marL="850900" lvl="4" indent="-446088" algn="l">
              <a:buFont typeface="Wingdings" panose="05000000000000000000" pitchFamily="2" charset="2"/>
              <a:buChar char="ü"/>
            </a:pPr>
            <a:r>
              <a:rPr lang="en-US" sz="3200">
                <a:solidFill>
                  <a:schemeClr val="tx1"/>
                </a:solidFill>
              </a:rPr>
              <a:t>1 Symbol</a:t>
            </a:r>
          </a:p>
          <a:p>
            <a:pPr marL="850900" lvl="4" indent="-446088" algn="l">
              <a:buFont typeface="Wingdings" panose="05000000000000000000" pitchFamily="2" charset="2"/>
              <a:buChar char="ü"/>
            </a:pPr>
            <a:r>
              <a:rPr lang="en-US" sz="3200">
                <a:solidFill>
                  <a:schemeClr val="tx1"/>
                </a:solidFill>
              </a:rPr>
              <a:t>8 Character Minimum</a:t>
            </a:r>
          </a:p>
          <a:p>
            <a:pPr marL="457200" lvl="2" indent="-457200" algn="l">
              <a:buFont typeface="Arial" panose="020B0604020202020204" pitchFamily="34" charset="0"/>
              <a:buChar char="•"/>
            </a:pPr>
            <a:endParaRPr lang="en-US" sz="3200">
              <a:solidFill>
                <a:schemeClr val="tx1"/>
              </a:solidFill>
            </a:endParaRPr>
          </a:p>
          <a:p>
            <a:pPr algn="l"/>
            <a:endParaRPr lang="en-US" sz="3200"/>
          </a:p>
          <a:p>
            <a:pPr algn="l"/>
            <a:endParaRPr lang="en-US" sz="3200"/>
          </a:p>
        </p:txBody>
      </p:sp>
      <p:grpSp>
        <p:nvGrpSpPr>
          <p:cNvPr id="15" name="Group 14">
            <a:extLst>
              <a:ext uri="{FF2B5EF4-FFF2-40B4-BE49-F238E27FC236}">
                <a16:creationId xmlns:a16="http://schemas.microsoft.com/office/drawing/2014/main" id="{1EAD40C4-99D9-4EE9-F0B8-6A6F80FBA22A}"/>
              </a:ext>
            </a:extLst>
          </p:cNvPr>
          <p:cNvGrpSpPr/>
          <p:nvPr/>
        </p:nvGrpSpPr>
        <p:grpSpPr>
          <a:xfrm>
            <a:off x="5747261" y="654602"/>
            <a:ext cx="11111989" cy="8386043"/>
            <a:chOff x="6001155" y="369939"/>
            <a:chExt cx="11111989" cy="8386043"/>
          </a:xfrm>
        </p:grpSpPr>
        <p:pic>
          <p:nvPicPr>
            <p:cNvPr id="10" name="Picture 9">
              <a:extLst>
                <a:ext uri="{FF2B5EF4-FFF2-40B4-BE49-F238E27FC236}">
                  <a16:creationId xmlns:a16="http://schemas.microsoft.com/office/drawing/2014/main" id="{5484E7F1-0B5B-DD25-AD9A-3791E7C39BB9}"/>
                </a:ext>
              </a:extLst>
            </p:cNvPr>
            <p:cNvPicPr>
              <a:picLocks noChangeAspect="1"/>
            </p:cNvPicPr>
            <p:nvPr/>
          </p:nvPicPr>
          <p:blipFill>
            <a:blip r:embed="rId3"/>
            <a:stretch>
              <a:fillRect/>
            </a:stretch>
          </p:blipFill>
          <p:spPr>
            <a:xfrm>
              <a:off x="6001155" y="369939"/>
              <a:ext cx="11111989" cy="503235"/>
            </a:xfrm>
            <a:prstGeom prst="rect">
              <a:avLst/>
            </a:prstGeom>
            <a:ln w="76200">
              <a:solidFill>
                <a:srgbClr val="FFC000"/>
              </a:solidFill>
            </a:ln>
          </p:spPr>
        </p:pic>
        <p:pic>
          <p:nvPicPr>
            <p:cNvPr id="14" name="Picture 13">
              <a:extLst>
                <a:ext uri="{FF2B5EF4-FFF2-40B4-BE49-F238E27FC236}">
                  <a16:creationId xmlns:a16="http://schemas.microsoft.com/office/drawing/2014/main" id="{D4358BD9-BB87-7E37-D31A-70EFD2D615F1}"/>
                </a:ext>
              </a:extLst>
            </p:cNvPr>
            <p:cNvPicPr>
              <a:picLocks noChangeAspect="1"/>
            </p:cNvPicPr>
            <p:nvPr/>
          </p:nvPicPr>
          <p:blipFill>
            <a:blip r:embed="rId4"/>
            <a:stretch>
              <a:fillRect/>
            </a:stretch>
          </p:blipFill>
          <p:spPr>
            <a:xfrm>
              <a:off x="6020456" y="1322738"/>
              <a:ext cx="11092688" cy="7433244"/>
            </a:xfrm>
            <a:prstGeom prst="rect">
              <a:avLst/>
            </a:prstGeom>
            <a:ln w="76200">
              <a:solidFill>
                <a:schemeClr val="accent1"/>
              </a:solidFill>
            </a:ln>
            <a:effectLst>
              <a:glow rad="228600">
                <a:schemeClr val="accent5">
                  <a:satMod val="175000"/>
                  <a:alpha val="40000"/>
                </a:schemeClr>
              </a:glow>
            </a:effectLst>
          </p:spPr>
        </p:pic>
      </p:grpSp>
      <p:sp>
        <p:nvSpPr>
          <p:cNvPr id="5" name="Rectangle 4">
            <a:extLst>
              <a:ext uri="{FF2B5EF4-FFF2-40B4-BE49-F238E27FC236}">
                <a16:creationId xmlns:a16="http://schemas.microsoft.com/office/drawing/2014/main" id="{205DE0FB-8D90-E95C-5AFB-633EEE623D53}"/>
              </a:ext>
            </a:extLst>
          </p:cNvPr>
          <p:cNvSpPr/>
          <p:nvPr/>
        </p:nvSpPr>
        <p:spPr>
          <a:xfrm>
            <a:off x="5988471" y="4533858"/>
            <a:ext cx="2376860" cy="68588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19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p:txBody>
          <a:bodyPr>
            <a:normAutofit fontScale="85000" lnSpcReduction="10000"/>
          </a:bodyPr>
          <a:lstStyle/>
          <a:p>
            <a:r>
              <a:rPr lang="en-US"/>
              <a:t>USERNAME &amp; PASSWORD</a:t>
            </a:r>
          </a:p>
        </p:txBody>
      </p:sp>
      <p:grpSp>
        <p:nvGrpSpPr>
          <p:cNvPr id="8" name="Group 7">
            <a:extLst>
              <a:ext uri="{FF2B5EF4-FFF2-40B4-BE49-F238E27FC236}">
                <a16:creationId xmlns:a16="http://schemas.microsoft.com/office/drawing/2014/main" id="{AAD3F6E5-3141-62CC-2EA4-61BDA0BF6010}"/>
              </a:ext>
            </a:extLst>
          </p:cNvPr>
          <p:cNvGrpSpPr/>
          <p:nvPr/>
        </p:nvGrpSpPr>
        <p:grpSpPr>
          <a:xfrm>
            <a:off x="5038165" y="1255304"/>
            <a:ext cx="12032362" cy="7709419"/>
            <a:chOff x="5956661" y="1087329"/>
            <a:chExt cx="11113866" cy="6261100"/>
          </a:xfrm>
        </p:grpSpPr>
        <p:pic>
          <p:nvPicPr>
            <p:cNvPr id="4" name="Picture 3">
              <a:extLst>
                <a:ext uri="{FF2B5EF4-FFF2-40B4-BE49-F238E27FC236}">
                  <a16:creationId xmlns:a16="http://schemas.microsoft.com/office/drawing/2014/main" id="{2EFA88A8-9178-BE27-8E7A-46EB97D7B166}"/>
                </a:ext>
              </a:extLst>
            </p:cNvPr>
            <p:cNvPicPr>
              <a:picLocks noChangeAspect="1"/>
            </p:cNvPicPr>
            <p:nvPr/>
          </p:nvPicPr>
          <p:blipFill>
            <a:blip r:embed="rId3"/>
            <a:stretch>
              <a:fillRect/>
            </a:stretch>
          </p:blipFill>
          <p:spPr>
            <a:xfrm>
              <a:off x="5956661" y="1087329"/>
              <a:ext cx="11111989" cy="503235"/>
            </a:xfrm>
            <a:prstGeom prst="rect">
              <a:avLst/>
            </a:prstGeom>
            <a:ln w="76200">
              <a:solidFill>
                <a:srgbClr val="FFC000"/>
              </a:solidFill>
            </a:ln>
          </p:spPr>
        </p:pic>
        <p:pic>
          <p:nvPicPr>
            <p:cNvPr id="7" name="Picture 6">
              <a:extLst>
                <a:ext uri="{FF2B5EF4-FFF2-40B4-BE49-F238E27FC236}">
                  <a16:creationId xmlns:a16="http://schemas.microsoft.com/office/drawing/2014/main" id="{51460187-4311-7504-BC87-302A90BC2AF1}"/>
                </a:ext>
              </a:extLst>
            </p:cNvPr>
            <p:cNvPicPr>
              <a:picLocks noChangeAspect="1"/>
            </p:cNvPicPr>
            <p:nvPr/>
          </p:nvPicPr>
          <p:blipFill>
            <a:blip r:embed="rId4"/>
            <a:stretch>
              <a:fillRect/>
            </a:stretch>
          </p:blipFill>
          <p:spPr>
            <a:xfrm>
              <a:off x="5956661" y="1982019"/>
              <a:ext cx="11113866" cy="5366410"/>
            </a:xfrm>
            <a:prstGeom prst="rect">
              <a:avLst/>
            </a:prstGeom>
            <a:ln w="76200">
              <a:solidFill>
                <a:schemeClr val="accent1"/>
              </a:solidFill>
            </a:ln>
            <a:effectLst>
              <a:glow rad="228600">
                <a:schemeClr val="accent5">
                  <a:satMod val="175000"/>
                  <a:alpha val="40000"/>
                </a:schemeClr>
              </a:glow>
            </a:effectLst>
          </p:spPr>
        </p:pic>
      </p:grpSp>
      <p:sp>
        <p:nvSpPr>
          <p:cNvPr id="9" name="TextBox 8">
            <a:extLst>
              <a:ext uri="{FF2B5EF4-FFF2-40B4-BE49-F238E27FC236}">
                <a16:creationId xmlns:a16="http://schemas.microsoft.com/office/drawing/2014/main" id="{7FC46904-CDA8-F060-2DBF-5B2B4DDA0067}"/>
              </a:ext>
            </a:extLst>
          </p:cNvPr>
          <p:cNvSpPr txBox="1"/>
          <p:nvPr/>
        </p:nvSpPr>
        <p:spPr>
          <a:xfrm>
            <a:off x="297240" y="1579540"/>
            <a:ext cx="5931034" cy="2062103"/>
          </a:xfrm>
          <a:prstGeom prst="rect">
            <a:avLst/>
          </a:prstGeom>
          <a:noFill/>
        </p:spPr>
        <p:txBody>
          <a:bodyPr wrap="square" rtlCol="0">
            <a:spAutoFit/>
          </a:bodyPr>
          <a:lstStyle/>
          <a:p>
            <a:pPr algn="l"/>
            <a:r>
              <a:rPr lang="en-US" sz="3200">
                <a:solidFill>
                  <a:schemeClr val="tx1"/>
                </a:solidFill>
              </a:rPr>
              <a:t>External Logins</a:t>
            </a:r>
          </a:p>
          <a:p>
            <a:pPr marL="457200" indent="-457200" algn="l">
              <a:buFont typeface="Arial" panose="020B0604020202020204" pitchFamily="34" charset="0"/>
              <a:buChar char="•"/>
            </a:pPr>
            <a:endParaRPr lang="en-US" sz="3200">
              <a:solidFill>
                <a:schemeClr val="tx1"/>
              </a:solidFill>
            </a:endParaRPr>
          </a:p>
          <a:p>
            <a:pPr algn="l"/>
            <a:endParaRPr lang="en-US" sz="3200"/>
          </a:p>
          <a:p>
            <a:pPr algn="l"/>
            <a:endParaRPr lang="en-US" sz="3200"/>
          </a:p>
        </p:txBody>
      </p:sp>
      <p:sp>
        <p:nvSpPr>
          <p:cNvPr id="10" name="Rectangle 9">
            <a:extLst>
              <a:ext uri="{FF2B5EF4-FFF2-40B4-BE49-F238E27FC236}">
                <a16:creationId xmlns:a16="http://schemas.microsoft.com/office/drawing/2014/main" id="{94CBEB62-CF93-10E1-954B-4CB462AA9DC1}"/>
              </a:ext>
            </a:extLst>
          </p:cNvPr>
          <p:cNvSpPr/>
          <p:nvPr/>
        </p:nvSpPr>
        <p:spPr>
          <a:xfrm>
            <a:off x="5317968" y="6710763"/>
            <a:ext cx="2376860" cy="68588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p:txBody>
          <a:bodyPr>
            <a:normAutofit fontScale="85000" lnSpcReduction="10000"/>
          </a:bodyPr>
          <a:lstStyle/>
          <a:p>
            <a:r>
              <a:rPr lang="en-US"/>
              <a:t>USERNAME &amp; PASSWORD</a:t>
            </a:r>
          </a:p>
        </p:txBody>
      </p:sp>
      <p:grpSp>
        <p:nvGrpSpPr>
          <p:cNvPr id="8" name="Group 7">
            <a:extLst>
              <a:ext uri="{FF2B5EF4-FFF2-40B4-BE49-F238E27FC236}">
                <a16:creationId xmlns:a16="http://schemas.microsoft.com/office/drawing/2014/main" id="{31D62CE9-299E-E923-7B2A-85F6E5608471}"/>
              </a:ext>
            </a:extLst>
          </p:cNvPr>
          <p:cNvGrpSpPr/>
          <p:nvPr/>
        </p:nvGrpSpPr>
        <p:grpSpPr>
          <a:xfrm>
            <a:off x="4948518" y="1295923"/>
            <a:ext cx="12183927" cy="7709417"/>
            <a:chOff x="6020455" y="1114944"/>
            <a:chExt cx="11111990" cy="6216703"/>
          </a:xfrm>
        </p:grpSpPr>
        <p:pic>
          <p:nvPicPr>
            <p:cNvPr id="4" name="Picture 3">
              <a:extLst>
                <a:ext uri="{FF2B5EF4-FFF2-40B4-BE49-F238E27FC236}">
                  <a16:creationId xmlns:a16="http://schemas.microsoft.com/office/drawing/2014/main" id="{5546DCE9-FA53-5149-9F53-89B57BF2392B}"/>
                </a:ext>
              </a:extLst>
            </p:cNvPr>
            <p:cNvPicPr>
              <a:picLocks noChangeAspect="1"/>
            </p:cNvPicPr>
            <p:nvPr/>
          </p:nvPicPr>
          <p:blipFill>
            <a:blip r:embed="rId3"/>
            <a:stretch>
              <a:fillRect/>
            </a:stretch>
          </p:blipFill>
          <p:spPr>
            <a:xfrm>
              <a:off x="6020456" y="1114944"/>
              <a:ext cx="11111989" cy="503235"/>
            </a:xfrm>
            <a:prstGeom prst="rect">
              <a:avLst/>
            </a:prstGeom>
            <a:ln w="76200">
              <a:solidFill>
                <a:srgbClr val="FFC000"/>
              </a:solidFill>
            </a:ln>
          </p:spPr>
        </p:pic>
        <p:pic>
          <p:nvPicPr>
            <p:cNvPr id="7" name="Picture 6">
              <a:extLst>
                <a:ext uri="{FF2B5EF4-FFF2-40B4-BE49-F238E27FC236}">
                  <a16:creationId xmlns:a16="http://schemas.microsoft.com/office/drawing/2014/main" id="{6E08BB03-5BAC-9947-8632-6238BA25716C}"/>
                </a:ext>
              </a:extLst>
            </p:cNvPr>
            <p:cNvPicPr>
              <a:picLocks noChangeAspect="1"/>
            </p:cNvPicPr>
            <p:nvPr/>
          </p:nvPicPr>
          <p:blipFill>
            <a:blip r:embed="rId4"/>
            <a:stretch>
              <a:fillRect/>
            </a:stretch>
          </p:blipFill>
          <p:spPr>
            <a:xfrm>
              <a:off x="6020455" y="2054630"/>
              <a:ext cx="11107861" cy="5277017"/>
            </a:xfrm>
            <a:prstGeom prst="rect">
              <a:avLst/>
            </a:prstGeom>
            <a:ln w="76200">
              <a:solidFill>
                <a:schemeClr val="accent1"/>
              </a:solidFill>
            </a:ln>
            <a:effectLst>
              <a:glow rad="228600">
                <a:schemeClr val="accent5">
                  <a:satMod val="175000"/>
                  <a:alpha val="40000"/>
                </a:schemeClr>
              </a:glow>
            </a:effectLst>
          </p:spPr>
        </p:pic>
      </p:grpSp>
      <p:sp>
        <p:nvSpPr>
          <p:cNvPr id="9" name="TextBox 8">
            <a:extLst>
              <a:ext uri="{FF2B5EF4-FFF2-40B4-BE49-F238E27FC236}">
                <a16:creationId xmlns:a16="http://schemas.microsoft.com/office/drawing/2014/main" id="{4AEC2224-4D51-5F1C-0AD8-3C38A567B68C}"/>
              </a:ext>
            </a:extLst>
          </p:cNvPr>
          <p:cNvSpPr txBox="1"/>
          <p:nvPr/>
        </p:nvSpPr>
        <p:spPr>
          <a:xfrm>
            <a:off x="297240" y="1579540"/>
            <a:ext cx="4341435" cy="2554545"/>
          </a:xfrm>
          <a:prstGeom prst="rect">
            <a:avLst/>
          </a:prstGeom>
          <a:noFill/>
        </p:spPr>
        <p:txBody>
          <a:bodyPr wrap="square" rtlCol="0">
            <a:spAutoFit/>
          </a:bodyPr>
          <a:lstStyle/>
          <a:p>
            <a:pPr algn="l"/>
            <a:r>
              <a:rPr lang="en-US" sz="3200" dirty="0">
                <a:solidFill>
                  <a:schemeClr val="tx1"/>
                </a:solidFill>
              </a:rPr>
              <a:t>Two-Factor Authentication</a:t>
            </a:r>
          </a:p>
          <a:p>
            <a:pPr marL="457200" indent="-457200" algn="l">
              <a:buFont typeface="Arial" panose="020B0604020202020204" pitchFamily="34" charset="0"/>
              <a:buChar char="•"/>
            </a:pPr>
            <a:endParaRPr lang="en-US" sz="3200" dirty="0">
              <a:solidFill>
                <a:schemeClr val="tx1"/>
              </a:solidFill>
            </a:endParaRPr>
          </a:p>
          <a:p>
            <a:pPr algn="l"/>
            <a:endParaRPr lang="en-US" sz="3200" dirty="0"/>
          </a:p>
          <a:p>
            <a:pPr algn="l"/>
            <a:endParaRPr lang="en-US" sz="3200" dirty="0"/>
          </a:p>
        </p:txBody>
      </p:sp>
      <p:sp>
        <p:nvSpPr>
          <p:cNvPr id="10" name="Rectangle 9">
            <a:extLst>
              <a:ext uri="{FF2B5EF4-FFF2-40B4-BE49-F238E27FC236}">
                <a16:creationId xmlns:a16="http://schemas.microsoft.com/office/drawing/2014/main" id="{640D2338-E4B8-668C-F563-E33F211EE173}"/>
              </a:ext>
            </a:extLst>
          </p:cNvPr>
          <p:cNvSpPr/>
          <p:nvPr/>
        </p:nvSpPr>
        <p:spPr>
          <a:xfrm>
            <a:off x="5296452" y="7505765"/>
            <a:ext cx="2376860" cy="95191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75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BBB9909-542D-8826-DD7C-B20023247C67}"/>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B135BC4-313B-3B0A-3A06-35BF62A2D9C6}"/>
              </a:ext>
            </a:extLst>
          </p:cNvPr>
          <p:cNvGrpSpPr/>
          <p:nvPr/>
        </p:nvGrpSpPr>
        <p:grpSpPr>
          <a:xfrm>
            <a:off x="1256225" y="-2103831"/>
            <a:ext cx="12084424" cy="11405797"/>
            <a:chOff x="6181800" y="-387016"/>
            <a:chExt cx="10381910" cy="9746364"/>
          </a:xfrm>
        </p:grpSpPr>
        <p:grpSp>
          <p:nvGrpSpPr>
            <p:cNvPr id="6" name="Group 5">
              <a:extLst>
                <a:ext uri="{FF2B5EF4-FFF2-40B4-BE49-F238E27FC236}">
                  <a16:creationId xmlns:a16="http://schemas.microsoft.com/office/drawing/2014/main" id="{DAEFD4E8-F684-ACD7-3E83-89E4B7114BFD}"/>
                </a:ext>
              </a:extLst>
            </p:cNvPr>
            <p:cNvGrpSpPr/>
            <p:nvPr/>
          </p:nvGrpSpPr>
          <p:grpSpPr>
            <a:xfrm>
              <a:off x="6181800" y="-387016"/>
              <a:ext cx="10381910" cy="9746364"/>
              <a:chOff x="6236593" y="-214471"/>
              <a:chExt cx="10381910" cy="9746364"/>
            </a:xfrm>
          </p:grpSpPr>
          <p:grpSp>
            <p:nvGrpSpPr>
              <p:cNvPr id="16" name="Group 15">
                <a:extLst>
                  <a:ext uri="{FF2B5EF4-FFF2-40B4-BE49-F238E27FC236}">
                    <a16:creationId xmlns:a16="http://schemas.microsoft.com/office/drawing/2014/main" id="{2F256CE7-F517-F3AC-527C-3068950FEFBA}"/>
                  </a:ext>
                </a:extLst>
              </p:cNvPr>
              <p:cNvGrpSpPr/>
              <p:nvPr/>
            </p:nvGrpSpPr>
            <p:grpSpPr>
              <a:xfrm>
                <a:off x="6241538" y="221706"/>
                <a:ext cx="10163060" cy="9310187"/>
                <a:chOff x="6990735" y="202523"/>
                <a:chExt cx="10163060" cy="9310187"/>
              </a:xfrm>
            </p:grpSpPr>
            <p:grpSp>
              <p:nvGrpSpPr>
                <p:cNvPr id="21" name="Group 20">
                  <a:extLst>
                    <a:ext uri="{FF2B5EF4-FFF2-40B4-BE49-F238E27FC236}">
                      <a16:creationId xmlns:a16="http://schemas.microsoft.com/office/drawing/2014/main" id="{54E917BC-3D8B-C626-136B-C9761C9F4EC0}"/>
                    </a:ext>
                  </a:extLst>
                </p:cNvPr>
                <p:cNvGrpSpPr/>
                <p:nvPr/>
              </p:nvGrpSpPr>
              <p:grpSpPr>
                <a:xfrm>
                  <a:off x="6990735" y="202523"/>
                  <a:ext cx="10163060" cy="9310187"/>
                  <a:chOff x="6990735" y="202523"/>
                  <a:chExt cx="10163060" cy="9310187"/>
                </a:xfrm>
              </p:grpSpPr>
              <p:grpSp>
                <p:nvGrpSpPr>
                  <p:cNvPr id="23" name="Group 22">
                    <a:extLst>
                      <a:ext uri="{FF2B5EF4-FFF2-40B4-BE49-F238E27FC236}">
                        <a16:creationId xmlns:a16="http://schemas.microsoft.com/office/drawing/2014/main" id="{1903E104-FD5F-F03C-35F5-DBB1190925BB}"/>
                      </a:ext>
                    </a:extLst>
                  </p:cNvPr>
                  <p:cNvGrpSpPr/>
                  <p:nvPr/>
                </p:nvGrpSpPr>
                <p:grpSpPr>
                  <a:xfrm>
                    <a:off x="6990735" y="202523"/>
                    <a:ext cx="10163060" cy="9310187"/>
                    <a:chOff x="6990735" y="202523"/>
                    <a:chExt cx="10163060" cy="9310187"/>
                  </a:xfrm>
                </p:grpSpPr>
                <p:grpSp>
                  <p:nvGrpSpPr>
                    <p:cNvPr id="25" name="Group 24">
                      <a:extLst>
                        <a:ext uri="{FF2B5EF4-FFF2-40B4-BE49-F238E27FC236}">
                          <a16:creationId xmlns:a16="http://schemas.microsoft.com/office/drawing/2014/main" id="{BA456CDC-3412-62C6-5B0B-9B1491D1A86D}"/>
                        </a:ext>
                      </a:extLst>
                    </p:cNvPr>
                    <p:cNvGrpSpPr/>
                    <p:nvPr/>
                  </p:nvGrpSpPr>
                  <p:grpSpPr>
                    <a:xfrm>
                      <a:off x="6990735" y="202523"/>
                      <a:ext cx="10128377" cy="9310187"/>
                      <a:chOff x="7342961" y="202523"/>
                      <a:chExt cx="9776151" cy="8941477"/>
                    </a:xfrm>
                  </p:grpSpPr>
                  <p:pic>
                    <p:nvPicPr>
                      <p:cNvPr id="27" name="Picture 26">
                        <a:extLst>
                          <a:ext uri="{FF2B5EF4-FFF2-40B4-BE49-F238E27FC236}">
                            <a16:creationId xmlns:a16="http://schemas.microsoft.com/office/drawing/2014/main" id="{D7A4DB16-D8F0-E8F9-8D0B-4363A0ECA0A5}"/>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8" name="Picture 27">
                        <a:extLst>
                          <a:ext uri="{FF2B5EF4-FFF2-40B4-BE49-F238E27FC236}">
                            <a16:creationId xmlns:a16="http://schemas.microsoft.com/office/drawing/2014/main" id="{9F18FEF8-3E00-B857-BD1B-C62AF122C122}"/>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9" name="Picture 28">
                        <a:extLst>
                          <a:ext uri="{FF2B5EF4-FFF2-40B4-BE49-F238E27FC236}">
                            <a16:creationId xmlns:a16="http://schemas.microsoft.com/office/drawing/2014/main" id="{BC02D4BF-0734-7802-B950-EC4B67B9905C}"/>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1" name="Rectangle 30">
                        <a:extLst>
                          <a:ext uri="{FF2B5EF4-FFF2-40B4-BE49-F238E27FC236}">
                            <a16:creationId xmlns:a16="http://schemas.microsoft.com/office/drawing/2014/main" id="{2A76C36F-3F83-1497-D488-095086189BDD}"/>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Box 3">
                      <a:extLst>
                        <a:ext uri="{FF2B5EF4-FFF2-40B4-BE49-F238E27FC236}">
                          <a16:creationId xmlns:a16="http://schemas.microsoft.com/office/drawing/2014/main" id="{7C1383D4-E60F-9F34-E8C8-86C4A1D1FE56}"/>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4" name="Picture 23">
                    <a:extLst>
                      <a:ext uri="{FF2B5EF4-FFF2-40B4-BE49-F238E27FC236}">
                        <a16:creationId xmlns:a16="http://schemas.microsoft.com/office/drawing/2014/main" id="{95C1E4E9-9DCE-469D-7A7A-782A76DA8EBF}"/>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2" name="Rectangle 21">
                  <a:extLst>
                    <a:ext uri="{FF2B5EF4-FFF2-40B4-BE49-F238E27FC236}">
                      <a16:creationId xmlns:a16="http://schemas.microsoft.com/office/drawing/2014/main" id="{BFAB1A48-0362-E6D5-A718-7F8F5783307A}"/>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EC441BCE-3AC0-879E-F6F0-CE6CCE6FB960}"/>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9" name="Picture 18">
                <a:extLst>
                  <a:ext uri="{FF2B5EF4-FFF2-40B4-BE49-F238E27FC236}">
                    <a16:creationId xmlns:a16="http://schemas.microsoft.com/office/drawing/2014/main" id="{A408610F-9CEF-FBBC-D76E-875B0CC58826}"/>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20" name="Picture 19">
                <a:extLst>
                  <a:ext uri="{FF2B5EF4-FFF2-40B4-BE49-F238E27FC236}">
                    <a16:creationId xmlns:a16="http://schemas.microsoft.com/office/drawing/2014/main" id="{2CBB703E-DE0A-3AF8-AA68-B2F893A64BB7}"/>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15" name="Text Box 3">
              <a:extLst>
                <a:ext uri="{FF2B5EF4-FFF2-40B4-BE49-F238E27FC236}">
                  <a16:creationId xmlns:a16="http://schemas.microsoft.com/office/drawing/2014/main" id="{3F050186-E7BC-DA74-AF37-56AEE337A08B}"/>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0" name="Picture 29">
            <a:extLst>
              <a:ext uri="{FF2B5EF4-FFF2-40B4-BE49-F238E27FC236}">
                <a16:creationId xmlns:a16="http://schemas.microsoft.com/office/drawing/2014/main" id="{DB40DBF6-6175-E434-9C98-B5EBD4AF074E}"/>
              </a:ext>
            </a:extLst>
          </p:cNvPr>
          <p:cNvPicPr>
            <a:picLocks noChangeAspect="1"/>
          </p:cNvPicPr>
          <p:nvPr/>
        </p:nvPicPr>
        <p:blipFill>
          <a:blip r:embed="rId10"/>
          <a:stretch>
            <a:fillRect/>
          </a:stretch>
        </p:blipFill>
        <p:spPr>
          <a:xfrm>
            <a:off x="325118" y="4948714"/>
            <a:ext cx="2944724" cy="598521"/>
          </a:xfrm>
          <a:prstGeom prst="rect">
            <a:avLst/>
          </a:prstGeom>
          <a:effectLst>
            <a:glow rad="228600">
              <a:schemeClr val="accent3">
                <a:satMod val="175000"/>
                <a:alpha val="40000"/>
              </a:schemeClr>
            </a:glow>
          </a:effectLst>
        </p:spPr>
      </p:pic>
      <p:pic>
        <p:nvPicPr>
          <p:cNvPr id="33" name="Picture 32">
            <a:extLst>
              <a:ext uri="{FF2B5EF4-FFF2-40B4-BE49-F238E27FC236}">
                <a16:creationId xmlns:a16="http://schemas.microsoft.com/office/drawing/2014/main" id="{1174489A-3C2D-1B60-B679-6A6FF0D0F223}"/>
              </a:ext>
            </a:extLst>
          </p:cNvPr>
          <p:cNvPicPr>
            <a:picLocks noChangeAspect="1"/>
          </p:cNvPicPr>
          <p:nvPr/>
        </p:nvPicPr>
        <p:blipFill>
          <a:blip r:embed="rId11"/>
          <a:stretch>
            <a:fillRect/>
          </a:stretch>
        </p:blipFill>
        <p:spPr>
          <a:xfrm>
            <a:off x="10417389" y="8706621"/>
            <a:ext cx="922100" cy="266723"/>
          </a:xfrm>
          <a:prstGeom prst="rect">
            <a:avLst/>
          </a:prstGeom>
        </p:spPr>
      </p:pic>
      <p:grpSp>
        <p:nvGrpSpPr>
          <p:cNvPr id="38" name="Group 37">
            <a:extLst>
              <a:ext uri="{FF2B5EF4-FFF2-40B4-BE49-F238E27FC236}">
                <a16:creationId xmlns:a16="http://schemas.microsoft.com/office/drawing/2014/main" id="{47FB0251-70D0-7739-AA62-56B195BEA698}"/>
              </a:ext>
            </a:extLst>
          </p:cNvPr>
          <p:cNvGrpSpPr/>
          <p:nvPr/>
        </p:nvGrpSpPr>
        <p:grpSpPr>
          <a:xfrm>
            <a:off x="4108041" y="966616"/>
            <a:ext cx="12234443" cy="7890521"/>
            <a:chOff x="1057835" y="1579540"/>
            <a:chExt cx="15951086" cy="7695033"/>
          </a:xfrm>
          <a:effectLst>
            <a:glow rad="228600">
              <a:schemeClr val="accent3">
                <a:satMod val="175000"/>
                <a:alpha val="40000"/>
              </a:schemeClr>
            </a:glow>
          </a:effectLst>
        </p:grpSpPr>
        <p:sp>
          <p:nvSpPr>
            <p:cNvPr id="37" name="Rectangle 36">
              <a:extLst>
                <a:ext uri="{FF2B5EF4-FFF2-40B4-BE49-F238E27FC236}">
                  <a16:creationId xmlns:a16="http://schemas.microsoft.com/office/drawing/2014/main" id="{75D849B3-9C75-C7B3-897A-986FAF072902}"/>
                </a:ext>
              </a:extLst>
            </p:cNvPr>
            <p:cNvSpPr/>
            <p:nvPr/>
          </p:nvSpPr>
          <p:spPr>
            <a:xfrm>
              <a:off x="1057835" y="1579540"/>
              <a:ext cx="15951086" cy="7695033"/>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DFBC474-0625-898A-E03E-270D992BBB41}"/>
                </a:ext>
              </a:extLst>
            </p:cNvPr>
            <p:cNvPicPr>
              <a:picLocks noChangeAspect="1"/>
            </p:cNvPicPr>
            <p:nvPr/>
          </p:nvPicPr>
          <p:blipFill>
            <a:blip r:embed="rId12"/>
            <a:stretch>
              <a:fillRect/>
            </a:stretch>
          </p:blipFill>
          <p:spPr>
            <a:xfrm>
              <a:off x="1921810" y="2709113"/>
              <a:ext cx="15012391" cy="3653752"/>
            </a:xfrm>
            <a:prstGeom prst="rect">
              <a:avLst/>
            </a:prstGeom>
            <a:ln>
              <a:noFill/>
            </a:ln>
          </p:spPr>
        </p:pic>
        <p:pic>
          <p:nvPicPr>
            <p:cNvPr id="34" name="Picture 33">
              <a:extLst>
                <a:ext uri="{FF2B5EF4-FFF2-40B4-BE49-F238E27FC236}">
                  <a16:creationId xmlns:a16="http://schemas.microsoft.com/office/drawing/2014/main" id="{F9C54B45-7C6A-E7A5-C463-91A8E35C3032}"/>
                </a:ext>
              </a:extLst>
            </p:cNvPr>
            <p:cNvPicPr>
              <a:picLocks noChangeAspect="1"/>
            </p:cNvPicPr>
            <p:nvPr/>
          </p:nvPicPr>
          <p:blipFill>
            <a:blip r:embed="rId13"/>
            <a:stretch>
              <a:fillRect/>
            </a:stretch>
          </p:blipFill>
          <p:spPr>
            <a:xfrm>
              <a:off x="1873689" y="1760413"/>
              <a:ext cx="4520445" cy="767827"/>
            </a:xfrm>
            <a:prstGeom prst="rect">
              <a:avLst/>
            </a:prstGeom>
            <a:ln>
              <a:noFill/>
            </a:ln>
          </p:spPr>
        </p:pic>
        <p:pic>
          <p:nvPicPr>
            <p:cNvPr id="36" name="Picture 35">
              <a:extLst>
                <a:ext uri="{FF2B5EF4-FFF2-40B4-BE49-F238E27FC236}">
                  <a16:creationId xmlns:a16="http://schemas.microsoft.com/office/drawing/2014/main" id="{68AA7AEC-50A8-E186-83A0-FA2298482060}"/>
                </a:ext>
              </a:extLst>
            </p:cNvPr>
            <p:cNvPicPr>
              <a:picLocks noChangeAspect="1"/>
            </p:cNvPicPr>
            <p:nvPr/>
          </p:nvPicPr>
          <p:blipFill>
            <a:blip r:embed="rId14"/>
            <a:stretch>
              <a:fillRect/>
            </a:stretch>
          </p:blipFill>
          <p:spPr>
            <a:xfrm>
              <a:off x="1963056" y="4843143"/>
              <a:ext cx="9763763" cy="4289457"/>
            </a:xfrm>
            <a:prstGeom prst="rect">
              <a:avLst/>
            </a:prstGeom>
            <a:ln>
              <a:noFill/>
            </a:ln>
          </p:spPr>
        </p:pic>
      </p:grpSp>
    </p:spTree>
    <p:extLst>
      <p:ext uri="{BB962C8B-B14F-4D97-AF65-F5344CB8AC3E}">
        <p14:creationId xmlns:p14="http://schemas.microsoft.com/office/powerpoint/2010/main" val="67557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Effect transition="in" filter="fade">
                                      <p:cBhvr>
                                        <p:cTn id="9" dur="1000"/>
                                        <p:tgtEl>
                                          <p:spTgt spid="3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Effect transition="in" filter="fade">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MEMBERSHIP CARDS</a:t>
            </a:r>
          </a:p>
        </p:txBody>
      </p:sp>
      <p:sp>
        <p:nvSpPr>
          <p:cNvPr id="15" name="Rectangle 14">
            <a:extLst>
              <a:ext uri="{FF2B5EF4-FFF2-40B4-BE49-F238E27FC236}">
                <a16:creationId xmlns:a16="http://schemas.microsoft.com/office/drawing/2014/main" id="{45BF51CD-5482-D193-7185-B8AD59D58A17}"/>
              </a:ext>
            </a:extLst>
          </p:cNvPr>
          <p:cNvSpPr/>
          <p:nvPr/>
        </p:nvSpPr>
        <p:spPr>
          <a:xfrm>
            <a:off x="-132523" y="5470"/>
            <a:ext cx="17472786" cy="9748130"/>
          </a:xfrm>
          <a:prstGeom prst="rect">
            <a:avLst/>
          </a:prstGeom>
          <a:solidFill>
            <a:schemeClr val="tx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B37696A-B3B0-EDA6-DA0A-F2818808447A}"/>
              </a:ext>
            </a:extLst>
          </p:cNvPr>
          <p:cNvGrpSpPr/>
          <p:nvPr/>
        </p:nvGrpSpPr>
        <p:grpSpPr>
          <a:xfrm>
            <a:off x="583096" y="394252"/>
            <a:ext cx="15750002" cy="7970480"/>
            <a:chOff x="583096" y="394252"/>
            <a:chExt cx="15750002" cy="7970480"/>
          </a:xfrm>
        </p:grpSpPr>
        <p:pic>
          <p:nvPicPr>
            <p:cNvPr id="14" name="Picture 13">
              <a:extLst>
                <a:ext uri="{FF2B5EF4-FFF2-40B4-BE49-F238E27FC236}">
                  <a16:creationId xmlns:a16="http://schemas.microsoft.com/office/drawing/2014/main" id="{F8E3E25D-98D0-81BE-1482-340E116D60AF}"/>
                </a:ext>
              </a:extLst>
            </p:cNvPr>
            <p:cNvPicPr>
              <a:picLocks noChangeAspect="1"/>
            </p:cNvPicPr>
            <p:nvPr/>
          </p:nvPicPr>
          <p:blipFill>
            <a:blip r:embed="rId3"/>
            <a:stretch>
              <a:fillRect/>
            </a:stretch>
          </p:blipFill>
          <p:spPr>
            <a:xfrm>
              <a:off x="583096" y="394252"/>
              <a:ext cx="15750002" cy="7970480"/>
            </a:xfrm>
            <a:prstGeom prst="rect">
              <a:avLst/>
            </a:prstGeom>
          </p:spPr>
        </p:pic>
        <p:sp>
          <p:nvSpPr>
            <p:cNvPr id="16" name="TextBox 15">
              <a:extLst>
                <a:ext uri="{FF2B5EF4-FFF2-40B4-BE49-F238E27FC236}">
                  <a16:creationId xmlns:a16="http://schemas.microsoft.com/office/drawing/2014/main" id="{3D1FF478-DA46-4647-6892-6FF0698881CA}"/>
                </a:ext>
              </a:extLst>
            </p:cNvPr>
            <p:cNvSpPr txBox="1"/>
            <p:nvPr/>
          </p:nvSpPr>
          <p:spPr>
            <a:xfrm>
              <a:off x="5155094" y="2266121"/>
              <a:ext cx="1577009" cy="338554"/>
            </a:xfrm>
            <a:prstGeom prst="rect">
              <a:avLst/>
            </a:prstGeom>
            <a:solidFill>
              <a:srgbClr val="BABCC0"/>
            </a:solidFill>
          </p:spPr>
          <p:txBody>
            <a:bodyPr wrap="square" rtlCol="0">
              <a:spAutoFit/>
            </a:bodyPr>
            <a:lstStyle/>
            <a:p>
              <a:pPr algn="l"/>
              <a:r>
                <a:rPr lang="en-US" b="1" dirty="0"/>
                <a:t>123456789</a:t>
              </a:r>
            </a:p>
          </p:txBody>
        </p:sp>
        <p:sp>
          <p:nvSpPr>
            <p:cNvPr id="17" name="TextBox 16">
              <a:extLst>
                <a:ext uri="{FF2B5EF4-FFF2-40B4-BE49-F238E27FC236}">
                  <a16:creationId xmlns:a16="http://schemas.microsoft.com/office/drawing/2014/main" id="{75D4F075-7EEA-6303-AF44-608DEFAEA340}"/>
                </a:ext>
              </a:extLst>
            </p:cNvPr>
            <p:cNvSpPr txBox="1"/>
            <p:nvPr/>
          </p:nvSpPr>
          <p:spPr>
            <a:xfrm>
              <a:off x="3332920" y="2802834"/>
              <a:ext cx="3266663" cy="307777"/>
            </a:xfrm>
            <a:prstGeom prst="rect">
              <a:avLst/>
            </a:prstGeom>
            <a:solidFill>
              <a:srgbClr val="BABCC0"/>
            </a:solidFill>
          </p:spPr>
          <p:txBody>
            <a:bodyPr wrap="square" rtlCol="0">
              <a:spAutoFit/>
            </a:bodyPr>
            <a:lstStyle/>
            <a:p>
              <a:pPr algn="l"/>
              <a:r>
                <a:rPr lang="en-US" sz="1400" b="1" dirty="0"/>
                <a:t>SAMUEL SAMPLE</a:t>
              </a:r>
            </a:p>
          </p:txBody>
        </p:sp>
      </p:grpSp>
      <p:pic>
        <p:nvPicPr>
          <p:cNvPr id="19" name="Picture 18">
            <a:extLst>
              <a:ext uri="{FF2B5EF4-FFF2-40B4-BE49-F238E27FC236}">
                <a16:creationId xmlns:a16="http://schemas.microsoft.com/office/drawing/2014/main" id="{6D24512F-731A-3AB6-4733-03CEE48A3FD8}"/>
              </a:ext>
            </a:extLst>
          </p:cNvPr>
          <p:cNvPicPr>
            <a:picLocks noChangeAspect="1"/>
          </p:cNvPicPr>
          <p:nvPr/>
        </p:nvPicPr>
        <p:blipFill>
          <a:blip r:embed="rId4"/>
          <a:stretch>
            <a:fillRect/>
          </a:stretch>
        </p:blipFill>
        <p:spPr>
          <a:xfrm>
            <a:off x="13304150" y="372705"/>
            <a:ext cx="3028948" cy="1016163"/>
          </a:xfrm>
          <a:prstGeom prst="rect">
            <a:avLst/>
          </a:prstGeom>
          <a:effectLst>
            <a:glow rad="228600">
              <a:schemeClr val="accent5">
                <a:satMod val="175000"/>
                <a:alpha val="40000"/>
              </a:schemeClr>
            </a:glow>
          </a:effectLst>
        </p:spPr>
      </p:pic>
      <p:sp>
        <p:nvSpPr>
          <p:cNvPr id="20" name="Arrow: Right 19">
            <a:extLst>
              <a:ext uri="{FF2B5EF4-FFF2-40B4-BE49-F238E27FC236}">
                <a16:creationId xmlns:a16="http://schemas.microsoft.com/office/drawing/2014/main" id="{9328BF35-6EF9-C7B7-3D14-D98AFC42C77B}"/>
              </a:ext>
            </a:extLst>
          </p:cNvPr>
          <p:cNvSpPr/>
          <p:nvPr/>
        </p:nvSpPr>
        <p:spPr>
          <a:xfrm>
            <a:off x="13111193" y="372705"/>
            <a:ext cx="927653"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7F5A4A-5990-27B2-F099-4EC78F64BDEA}"/>
              </a:ext>
            </a:extLst>
          </p:cNvPr>
          <p:cNvSpPr txBox="1"/>
          <p:nvPr/>
        </p:nvSpPr>
        <p:spPr>
          <a:xfrm>
            <a:off x="7089328" y="2266121"/>
            <a:ext cx="716788" cy="338554"/>
          </a:xfrm>
          <a:prstGeom prst="rect">
            <a:avLst/>
          </a:prstGeom>
          <a:solidFill>
            <a:srgbClr val="BABCC0"/>
          </a:solidFill>
        </p:spPr>
        <p:txBody>
          <a:bodyPr wrap="square" rtlCol="0">
            <a:spAutoFit/>
          </a:bodyPr>
          <a:lstStyle/>
          <a:p>
            <a:pPr algn="l"/>
            <a:r>
              <a:rPr lang="en-US" b="1" dirty="0"/>
              <a:t>19</a:t>
            </a:r>
          </a:p>
        </p:txBody>
      </p:sp>
    </p:spTree>
    <p:extLst>
      <p:ext uri="{BB962C8B-B14F-4D97-AF65-F5344CB8AC3E}">
        <p14:creationId xmlns:p14="http://schemas.microsoft.com/office/powerpoint/2010/main" val="42216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76AE00-3E57-2972-09A9-7190B93CD30B}"/>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8B0E73A-0499-E310-88F9-F1E017E75AD9}"/>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09350019-9437-35D1-FB5D-2DC8ABA6F19D}"/>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3BCF6F3A-59EE-312D-F758-1CA81E29998B}"/>
                  </a:ext>
                </a:extLst>
              </p:cNvPr>
              <p:cNvGrpSpPr/>
              <p:nvPr/>
            </p:nvGrpSpPr>
            <p:grpSpPr>
              <a:xfrm>
                <a:off x="6241538" y="221706"/>
                <a:ext cx="10163060" cy="9310187"/>
                <a:chOff x="6990735" y="202523"/>
                <a:chExt cx="10163060" cy="9310187"/>
              </a:xfrm>
            </p:grpSpPr>
            <p:grpSp>
              <p:nvGrpSpPr>
                <p:cNvPr id="9" name="Group 8">
                  <a:extLst>
                    <a:ext uri="{FF2B5EF4-FFF2-40B4-BE49-F238E27FC236}">
                      <a16:creationId xmlns:a16="http://schemas.microsoft.com/office/drawing/2014/main" id="{7697843D-EC43-7244-6A48-F35BB4D4F1BE}"/>
                    </a:ext>
                  </a:extLst>
                </p:cNvPr>
                <p:cNvGrpSpPr/>
                <p:nvPr/>
              </p:nvGrpSpPr>
              <p:grpSpPr>
                <a:xfrm>
                  <a:off x="6990735" y="202523"/>
                  <a:ext cx="10163060" cy="9310187"/>
                  <a:chOff x="6990735" y="202523"/>
                  <a:chExt cx="10163060" cy="9310187"/>
                </a:xfrm>
              </p:grpSpPr>
              <p:grpSp>
                <p:nvGrpSpPr>
                  <p:cNvPr id="11" name="Group 10">
                    <a:extLst>
                      <a:ext uri="{FF2B5EF4-FFF2-40B4-BE49-F238E27FC236}">
                        <a16:creationId xmlns:a16="http://schemas.microsoft.com/office/drawing/2014/main" id="{6846B426-1C95-3974-98AB-B90047B46E0D}"/>
                      </a:ext>
                    </a:extLst>
                  </p:cNvPr>
                  <p:cNvGrpSpPr/>
                  <p:nvPr/>
                </p:nvGrpSpPr>
                <p:grpSpPr>
                  <a:xfrm>
                    <a:off x="6990735" y="202523"/>
                    <a:ext cx="10163060" cy="9310187"/>
                    <a:chOff x="6990735" y="202523"/>
                    <a:chExt cx="10163060" cy="9310187"/>
                  </a:xfrm>
                </p:grpSpPr>
                <p:grpSp>
                  <p:nvGrpSpPr>
                    <p:cNvPr id="13" name="Group 12">
                      <a:extLst>
                        <a:ext uri="{FF2B5EF4-FFF2-40B4-BE49-F238E27FC236}">
                          <a16:creationId xmlns:a16="http://schemas.microsoft.com/office/drawing/2014/main" id="{320163FA-D87C-274D-AC98-2A3EF78E13FB}"/>
                        </a:ext>
                      </a:extLst>
                    </p:cNvPr>
                    <p:cNvGrpSpPr/>
                    <p:nvPr/>
                  </p:nvGrpSpPr>
                  <p:grpSpPr>
                    <a:xfrm>
                      <a:off x="6990735" y="202523"/>
                      <a:ext cx="10128377" cy="9310187"/>
                      <a:chOff x="7342961" y="202523"/>
                      <a:chExt cx="9776151" cy="8941477"/>
                    </a:xfrm>
                  </p:grpSpPr>
                  <p:pic>
                    <p:nvPicPr>
                      <p:cNvPr id="15" name="Picture 14">
                        <a:extLst>
                          <a:ext uri="{FF2B5EF4-FFF2-40B4-BE49-F238E27FC236}">
                            <a16:creationId xmlns:a16="http://schemas.microsoft.com/office/drawing/2014/main" id="{538462FA-F77F-36E4-FD1C-44B94E3F21F8}"/>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6" name="Picture 15">
                        <a:extLst>
                          <a:ext uri="{FF2B5EF4-FFF2-40B4-BE49-F238E27FC236}">
                            <a16:creationId xmlns:a16="http://schemas.microsoft.com/office/drawing/2014/main" id="{21070857-0801-B918-7FF6-B9C341855928}"/>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17" name="Picture 16">
                        <a:extLst>
                          <a:ext uri="{FF2B5EF4-FFF2-40B4-BE49-F238E27FC236}">
                            <a16:creationId xmlns:a16="http://schemas.microsoft.com/office/drawing/2014/main" id="{B10B5C52-3EC5-0838-5F47-56664F5E0884}"/>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18" name="Rectangle 17">
                        <a:extLst>
                          <a:ext uri="{FF2B5EF4-FFF2-40B4-BE49-F238E27FC236}">
                            <a16:creationId xmlns:a16="http://schemas.microsoft.com/office/drawing/2014/main" id="{3A77E22B-749A-3163-F40C-076BC72C515A}"/>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3">
                      <a:extLst>
                        <a:ext uri="{FF2B5EF4-FFF2-40B4-BE49-F238E27FC236}">
                          <a16:creationId xmlns:a16="http://schemas.microsoft.com/office/drawing/2014/main" id="{D8B1C6E6-0CAA-A002-346B-80F90D3E864C}"/>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2" name="Picture 11">
                    <a:extLst>
                      <a:ext uri="{FF2B5EF4-FFF2-40B4-BE49-F238E27FC236}">
                        <a16:creationId xmlns:a16="http://schemas.microsoft.com/office/drawing/2014/main" id="{933C7114-9EE8-C028-A82C-2A192E1F0FB9}"/>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0" name="Rectangle 9">
                  <a:extLst>
                    <a:ext uri="{FF2B5EF4-FFF2-40B4-BE49-F238E27FC236}">
                      <a16:creationId xmlns:a16="http://schemas.microsoft.com/office/drawing/2014/main" id="{72D6E72F-BDAC-BB1A-95CB-E32FEF1C25F6}"/>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C1B5422A-E75D-B0CC-54C0-F91AF97D67E9}"/>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A6E4EFA0-1F51-C59A-39C9-7B7DC89A1B3C}"/>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8" name="Picture 7">
                <a:extLst>
                  <a:ext uri="{FF2B5EF4-FFF2-40B4-BE49-F238E27FC236}">
                    <a16:creationId xmlns:a16="http://schemas.microsoft.com/office/drawing/2014/main" id="{FC2BFF17-F608-2A08-286F-C2AF73ADCF21}"/>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FAE2A927-2814-2192-3222-B720B7D752A0}"/>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3" name="Picture 32">
            <a:extLst>
              <a:ext uri="{FF2B5EF4-FFF2-40B4-BE49-F238E27FC236}">
                <a16:creationId xmlns:a16="http://schemas.microsoft.com/office/drawing/2014/main" id="{09D0D96C-60A5-59F2-0D93-E3701CFE39E9}"/>
              </a:ext>
            </a:extLst>
          </p:cNvPr>
          <p:cNvPicPr>
            <a:picLocks noChangeAspect="1"/>
          </p:cNvPicPr>
          <p:nvPr/>
        </p:nvPicPr>
        <p:blipFill>
          <a:blip r:embed="rId10"/>
          <a:stretch>
            <a:fillRect/>
          </a:stretch>
        </p:blipFill>
        <p:spPr>
          <a:xfrm>
            <a:off x="418879" y="4273674"/>
            <a:ext cx="3828001" cy="737505"/>
          </a:xfrm>
          <a:prstGeom prst="rect">
            <a:avLst/>
          </a:prstGeom>
          <a:effectLst>
            <a:glow rad="228600">
              <a:schemeClr val="accent3">
                <a:satMod val="175000"/>
                <a:alpha val="40000"/>
              </a:schemeClr>
            </a:glow>
          </a:effectLst>
        </p:spPr>
      </p:pic>
      <p:pic>
        <p:nvPicPr>
          <p:cNvPr id="35" name="Picture 34">
            <a:extLst>
              <a:ext uri="{FF2B5EF4-FFF2-40B4-BE49-F238E27FC236}">
                <a16:creationId xmlns:a16="http://schemas.microsoft.com/office/drawing/2014/main" id="{113F73B6-01D6-CB2C-B7EC-14A53E2EDEF2}"/>
              </a:ext>
            </a:extLst>
          </p:cNvPr>
          <p:cNvPicPr>
            <a:picLocks noChangeAspect="1"/>
          </p:cNvPicPr>
          <p:nvPr/>
        </p:nvPicPr>
        <p:blipFill>
          <a:blip r:embed="rId11"/>
          <a:stretch>
            <a:fillRect/>
          </a:stretch>
        </p:blipFill>
        <p:spPr>
          <a:xfrm>
            <a:off x="4524950" y="1319046"/>
            <a:ext cx="12463267" cy="6549394"/>
          </a:xfrm>
          <a:prstGeom prst="rect">
            <a:avLst/>
          </a:prstGeom>
          <a:effectLst>
            <a:glow rad="228600">
              <a:schemeClr val="accent3">
                <a:satMod val="175000"/>
                <a:alpha val="40000"/>
              </a:schemeClr>
            </a:glow>
          </a:effectLst>
        </p:spPr>
      </p:pic>
      <p:pic>
        <p:nvPicPr>
          <p:cNvPr id="19" name="Picture 18">
            <a:extLst>
              <a:ext uri="{FF2B5EF4-FFF2-40B4-BE49-F238E27FC236}">
                <a16:creationId xmlns:a16="http://schemas.microsoft.com/office/drawing/2014/main" id="{B1FA6AD4-8339-CB41-BC9F-6E248B005231}"/>
              </a:ext>
            </a:extLst>
          </p:cNvPr>
          <p:cNvPicPr>
            <a:picLocks noChangeAspect="1"/>
          </p:cNvPicPr>
          <p:nvPr/>
        </p:nvPicPr>
        <p:blipFill>
          <a:blip r:embed="rId12"/>
          <a:stretch>
            <a:fillRect/>
          </a:stretch>
        </p:blipFill>
        <p:spPr>
          <a:xfrm>
            <a:off x="10417389" y="8706621"/>
            <a:ext cx="922100" cy="266723"/>
          </a:xfrm>
          <a:prstGeom prst="rect">
            <a:avLst/>
          </a:prstGeom>
        </p:spPr>
      </p:pic>
    </p:spTree>
    <p:extLst>
      <p:ext uri="{BB962C8B-B14F-4D97-AF65-F5344CB8AC3E}">
        <p14:creationId xmlns:p14="http://schemas.microsoft.com/office/powerpoint/2010/main" val="208429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Effect transition="in" filter="fade">
                                      <p:cBhvr>
                                        <p:cTn id="1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A80550-0637-5DC8-E3AD-6C9882BD1A40}"/>
              </a:ext>
            </a:extLst>
          </p:cNvPr>
          <p:cNvSpPr>
            <a:spLocks noGrp="1"/>
          </p:cNvSpPr>
          <p:nvPr>
            <p:ph type="body" sz="quarter" idx="3"/>
          </p:nvPr>
        </p:nvSpPr>
        <p:spPr>
          <a:xfrm>
            <a:off x="900600" y="1371386"/>
            <a:ext cx="14151831" cy="5789672"/>
          </a:xfrm>
        </p:spPr>
        <p:txBody>
          <a:bodyPr>
            <a:normAutofit fontScale="85000" lnSpcReduction="20000"/>
          </a:bodyPr>
          <a:lstStyle/>
          <a:p>
            <a:pPr marL="571500" indent="-571500">
              <a:buFont typeface="Wingdings" panose="05000000000000000000" pitchFamily="2" charset="2"/>
              <a:buChar char="ü"/>
            </a:pPr>
            <a:r>
              <a:rPr lang="en-US">
                <a:solidFill>
                  <a:schemeClr val="tx1"/>
                </a:solidFill>
                <a:sym typeface="Helvetica Neue"/>
              </a:rPr>
              <a:t>Do you have an email address on your membership record?</a:t>
            </a:r>
          </a:p>
          <a:p>
            <a:endParaRPr lang="en-US">
              <a:solidFill>
                <a:schemeClr val="tx1"/>
              </a:solidFill>
              <a:sym typeface="Helvetica Neue"/>
            </a:endParaRPr>
          </a:p>
          <a:p>
            <a:pPr marL="571500" indent="-571500">
              <a:buFont typeface="Wingdings" panose="05000000000000000000" pitchFamily="2" charset="2"/>
              <a:buChar char="ü"/>
            </a:pPr>
            <a:r>
              <a:rPr lang="en-US">
                <a:solidFill>
                  <a:schemeClr val="tx1"/>
                </a:solidFill>
                <a:sym typeface="Helvetica Neue"/>
              </a:rPr>
              <a:t>Email browser should be open to receive a onetime password (OTP) during registration.</a:t>
            </a:r>
          </a:p>
          <a:p>
            <a:endParaRPr lang="en-US">
              <a:solidFill>
                <a:schemeClr val="tx1"/>
              </a:solidFill>
              <a:sym typeface="Helvetica Neue"/>
            </a:endParaRPr>
          </a:p>
          <a:p>
            <a:pPr marL="571500" indent="-571500">
              <a:buFont typeface="Wingdings" panose="05000000000000000000" pitchFamily="2" charset="2"/>
              <a:buChar char="ü"/>
            </a:pPr>
            <a:r>
              <a:rPr lang="en-US">
                <a:solidFill>
                  <a:schemeClr val="tx1"/>
                </a:solidFill>
                <a:sym typeface="Helvetica Neue"/>
              </a:rPr>
              <a:t>Be prepared to create a password that meets the requirements below:</a:t>
            </a:r>
          </a:p>
          <a:p>
            <a:pPr marL="1652588" indent="-561975">
              <a:buFont typeface="Wingdings" panose="05000000000000000000" pitchFamily="2" charset="2"/>
              <a:buChar char="Ø"/>
            </a:pPr>
            <a:r>
              <a:rPr lang="en-US">
                <a:solidFill>
                  <a:schemeClr val="tx1"/>
                </a:solidFill>
                <a:sym typeface="Helvetica Neue"/>
              </a:rPr>
              <a:t>One Uppercase Letter</a:t>
            </a:r>
          </a:p>
          <a:p>
            <a:pPr marL="1652588" indent="-561975">
              <a:buFont typeface="Wingdings" panose="05000000000000000000" pitchFamily="2" charset="2"/>
              <a:buChar char="Ø"/>
            </a:pPr>
            <a:r>
              <a:rPr lang="en-US">
                <a:solidFill>
                  <a:schemeClr val="tx1"/>
                </a:solidFill>
                <a:sym typeface="Helvetica Neue"/>
              </a:rPr>
              <a:t>One Lowercase Letter</a:t>
            </a:r>
          </a:p>
          <a:p>
            <a:pPr marL="1652588" indent="-561975">
              <a:buFont typeface="Wingdings" panose="05000000000000000000" pitchFamily="2" charset="2"/>
              <a:buChar char="Ø"/>
            </a:pPr>
            <a:r>
              <a:rPr lang="en-US">
                <a:solidFill>
                  <a:schemeClr val="tx1"/>
                </a:solidFill>
                <a:sym typeface="Helvetica Neue"/>
              </a:rPr>
              <a:t>One Number</a:t>
            </a:r>
          </a:p>
          <a:p>
            <a:pPr marL="1652588" indent="-561975">
              <a:buFont typeface="Wingdings" panose="05000000000000000000" pitchFamily="2" charset="2"/>
              <a:buChar char="Ø"/>
            </a:pPr>
            <a:r>
              <a:rPr lang="en-US">
                <a:solidFill>
                  <a:schemeClr val="tx1"/>
                </a:solidFill>
                <a:sym typeface="Helvetica Neue"/>
              </a:rPr>
              <a:t>One Symbol </a:t>
            </a:r>
            <a:r>
              <a:rPr lang="en-US" altLang="en-US">
                <a:solidFill>
                  <a:srgbClr val="444444"/>
                </a:solidFill>
                <a:latin typeface="Helvetica"/>
                <a:cs typeface="Arial" panose="020B0604020202020204" pitchFamily="34" charset="0"/>
              </a:rPr>
              <a:t>(!@#$%^&amp;*)</a:t>
            </a:r>
          </a:p>
          <a:p>
            <a:pPr marL="1652588" indent="-561975">
              <a:buFont typeface="Wingdings" panose="05000000000000000000" pitchFamily="2" charset="2"/>
              <a:buChar char="Ø"/>
            </a:pPr>
            <a:r>
              <a:rPr lang="en-US">
                <a:solidFill>
                  <a:srgbClr val="444444"/>
                </a:solidFill>
                <a:latin typeface="Helvetica"/>
                <a:cs typeface="Arial" panose="020B0604020202020204" pitchFamily="34" charset="0"/>
                <a:sym typeface="Helvetica Neue"/>
              </a:rPr>
              <a:t>Eight character minimum</a:t>
            </a:r>
            <a:endParaRPr lang="en-US">
              <a:solidFill>
                <a:schemeClr val="tx1"/>
              </a:solidFill>
              <a:sym typeface="Helvetica Neue"/>
            </a:endParaRPr>
          </a:p>
        </p:txBody>
      </p:sp>
      <p:sp>
        <p:nvSpPr>
          <p:cNvPr id="6" name="Text Placeholder 5">
            <a:extLst>
              <a:ext uri="{FF2B5EF4-FFF2-40B4-BE49-F238E27FC236}">
                <a16:creationId xmlns:a16="http://schemas.microsoft.com/office/drawing/2014/main" id="{E08D63F9-0B53-F216-0491-3850B8BD7A4D}"/>
              </a:ext>
            </a:extLst>
          </p:cNvPr>
          <p:cNvSpPr>
            <a:spLocks noGrp="1"/>
          </p:cNvSpPr>
          <p:nvPr>
            <p:ph type="body" sz="quarter" idx="10"/>
          </p:nvPr>
        </p:nvSpPr>
        <p:spPr/>
        <p:txBody>
          <a:bodyPr>
            <a:normAutofit lnSpcReduction="10000"/>
          </a:bodyPr>
          <a:lstStyle/>
          <a:p>
            <a:r>
              <a:rPr lang="en-US"/>
              <a:t>BEFORE YOU REGISTER</a:t>
            </a:r>
          </a:p>
        </p:txBody>
      </p:sp>
    </p:spTree>
    <p:extLst>
      <p:ext uri="{BB962C8B-B14F-4D97-AF65-F5344CB8AC3E}">
        <p14:creationId xmlns:p14="http://schemas.microsoft.com/office/powerpoint/2010/main" val="314044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up)">
                                      <p:cBhvr>
                                        <p:cTn id="17" dur="1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up)">
                                      <p:cBhvr>
                                        <p:cTn id="22" dur="1000"/>
                                        <p:tgtEl>
                                          <p:spTgt spid="4">
                                            <p:txEl>
                                              <p:pRg st="5" end="5"/>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wipe(up)">
                                      <p:cBhvr>
                                        <p:cTn id="25" dur="1000"/>
                                        <p:tgtEl>
                                          <p:spTgt spid="4">
                                            <p:txEl>
                                              <p:pRg st="6" end="6"/>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wipe(up)">
                                      <p:cBhvr>
                                        <p:cTn id="28" dur="1000"/>
                                        <p:tgtEl>
                                          <p:spTgt spid="4">
                                            <p:txEl>
                                              <p:pRg st="7" end="7"/>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up)">
                                      <p:cBhvr>
                                        <p:cTn id="31" dur="1000"/>
                                        <p:tgtEl>
                                          <p:spTgt spid="4">
                                            <p:txEl>
                                              <p:pRg st="8" end="8"/>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wipe(up)">
                                      <p:cBhvr>
                                        <p:cTn id="34"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B2E76D4-BA33-1E4A-7F30-92DA4FF97757}"/>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E805C23-729C-773C-6DDD-A058B5F0092D}"/>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DAF2D429-AAB2-2248-97AA-A239F31907AC}"/>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1A994B86-E449-EE6C-9473-CE1D517BD240}"/>
                  </a:ext>
                </a:extLst>
              </p:cNvPr>
              <p:cNvGrpSpPr/>
              <p:nvPr/>
            </p:nvGrpSpPr>
            <p:grpSpPr>
              <a:xfrm>
                <a:off x="6241538" y="221706"/>
                <a:ext cx="10163060" cy="9310187"/>
                <a:chOff x="6990735" y="202523"/>
                <a:chExt cx="10163060" cy="9310187"/>
              </a:xfrm>
            </p:grpSpPr>
            <p:grpSp>
              <p:nvGrpSpPr>
                <p:cNvPr id="9" name="Group 8">
                  <a:extLst>
                    <a:ext uri="{FF2B5EF4-FFF2-40B4-BE49-F238E27FC236}">
                      <a16:creationId xmlns:a16="http://schemas.microsoft.com/office/drawing/2014/main" id="{718ED36F-1097-05F6-BDEB-D71501F4DCFF}"/>
                    </a:ext>
                  </a:extLst>
                </p:cNvPr>
                <p:cNvGrpSpPr/>
                <p:nvPr/>
              </p:nvGrpSpPr>
              <p:grpSpPr>
                <a:xfrm>
                  <a:off x="6990735" y="202523"/>
                  <a:ext cx="10163060" cy="9310187"/>
                  <a:chOff x="6990735" y="202523"/>
                  <a:chExt cx="10163060" cy="9310187"/>
                </a:xfrm>
              </p:grpSpPr>
              <p:grpSp>
                <p:nvGrpSpPr>
                  <p:cNvPr id="11" name="Group 10">
                    <a:extLst>
                      <a:ext uri="{FF2B5EF4-FFF2-40B4-BE49-F238E27FC236}">
                        <a16:creationId xmlns:a16="http://schemas.microsoft.com/office/drawing/2014/main" id="{3AFC59CA-BD5B-6690-798D-C6FAB445D65C}"/>
                      </a:ext>
                    </a:extLst>
                  </p:cNvPr>
                  <p:cNvGrpSpPr/>
                  <p:nvPr/>
                </p:nvGrpSpPr>
                <p:grpSpPr>
                  <a:xfrm>
                    <a:off x="6990735" y="202523"/>
                    <a:ext cx="10163060" cy="9310187"/>
                    <a:chOff x="6990735" y="202523"/>
                    <a:chExt cx="10163060" cy="9310187"/>
                  </a:xfrm>
                </p:grpSpPr>
                <p:grpSp>
                  <p:nvGrpSpPr>
                    <p:cNvPr id="13" name="Group 12">
                      <a:extLst>
                        <a:ext uri="{FF2B5EF4-FFF2-40B4-BE49-F238E27FC236}">
                          <a16:creationId xmlns:a16="http://schemas.microsoft.com/office/drawing/2014/main" id="{924BD19D-C486-38FB-5EAF-C9D9265C231A}"/>
                        </a:ext>
                      </a:extLst>
                    </p:cNvPr>
                    <p:cNvGrpSpPr/>
                    <p:nvPr/>
                  </p:nvGrpSpPr>
                  <p:grpSpPr>
                    <a:xfrm>
                      <a:off x="6990735" y="202523"/>
                      <a:ext cx="10128377" cy="9310187"/>
                      <a:chOff x="7342961" y="202523"/>
                      <a:chExt cx="9776151" cy="8941477"/>
                    </a:xfrm>
                  </p:grpSpPr>
                  <p:pic>
                    <p:nvPicPr>
                      <p:cNvPr id="15" name="Picture 14">
                        <a:extLst>
                          <a:ext uri="{FF2B5EF4-FFF2-40B4-BE49-F238E27FC236}">
                            <a16:creationId xmlns:a16="http://schemas.microsoft.com/office/drawing/2014/main" id="{80AA867E-BDCD-03B2-2DFD-57F7B8CB37A1}"/>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6" name="Picture 15">
                        <a:extLst>
                          <a:ext uri="{FF2B5EF4-FFF2-40B4-BE49-F238E27FC236}">
                            <a16:creationId xmlns:a16="http://schemas.microsoft.com/office/drawing/2014/main" id="{775EF51A-18DE-BA00-B45D-62AB11F9571F}"/>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17" name="Picture 16">
                        <a:extLst>
                          <a:ext uri="{FF2B5EF4-FFF2-40B4-BE49-F238E27FC236}">
                            <a16:creationId xmlns:a16="http://schemas.microsoft.com/office/drawing/2014/main" id="{7C56B6ED-1522-42BD-4B0D-B91EA1BD70F0}"/>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7" name="Rectangle 26">
                        <a:extLst>
                          <a:ext uri="{FF2B5EF4-FFF2-40B4-BE49-F238E27FC236}">
                            <a16:creationId xmlns:a16="http://schemas.microsoft.com/office/drawing/2014/main" id="{4A9500C6-3358-B2B8-0F38-30392CD9CE82}"/>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3">
                      <a:extLst>
                        <a:ext uri="{FF2B5EF4-FFF2-40B4-BE49-F238E27FC236}">
                          <a16:creationId xmlns:a16="http://schemas.microsoft.com/office/drawing/2014/main" id="{96C7D110-5693-7322-877D-1DB6D2A312B0}"/>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2" name="Picture 11">
                    <a:extLst>
                      <a:ext uri="{FF2B5EF4-FFF2-40B4-BE49-F238E27FC236}">
                        <a16:creationId xmlns:a16="http://schemas.microsoft.com/office/drawing/2014/main" id="{376D2A23-5925-9303-7F51-827B91050E32}"/>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0" name="Rectangle 9">
                  <a:extLst>
                    <a:ext uri="{FF2B5EF4-FFF2-40B4-BE49-F238E27FC236}">
                      <a16:creationId xmlns:a16="http://schemas.microsoft.com/office/drawing/2014/main" id="{27938CB1-1808-B2EE-D812-D688DE50725B}"/>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9B96995-45B7-0B88-D522-73A8354A1F1F}"/>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C5F380E4-A018-1718-54CB-FD9D008B7DC3}"/>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8" name="Picture 7">
                <a:extLst>
                  <a:ext uri="{FF2B5EF4-FFF2-40B4-BE49-F238E27FC236}">
                    <a16:creationId xmlns:a16="http://schemas.microsoft.com/office/drawing/2014/main" id="{8BAE7733-2F17-282F-C81F-4EAC41F7FF06}"/>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82037F2A-851E-F1E7-BCBC-34259BDAC4C3}"/>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2" name="Picture 31">
            <a:extLst>
              <a:ext uri="{FF2B5EF4-FFF2-40B4-BE49-F238E27FC236}">
                <a16:creationId xmlns:a16="http://schemas.microsoft.com/office/drawing/2014/main" id="{6090BBC8-1F63-AEA3-DA57-3342820EBBFF}"/>
              </a:ext>
            </a:extLst>
          </p:cNvPr>
          <p:cNvPicPr>
            <a:picLocks noChangeAspect="1"/>
          </p:cNvPicPr>
          <p:nvPr/>
        </p:nvPicPr>
        <p:blipFill>
          <a:blip r:embed="rId10"/>
          <a:stretch>
            <a:fillRect/>
          </a:stretch>
        </p:blipFill>
        <p:spPr>
          <a:xfrm>
            <a:off x="1460792" y="5297740"/>
            <a:ext cx="2516080" cy="612466"/>
          </a:xfrm>
          <a:prstGeom prst="rect">
            <a:avLst/>
          </a:prstGeom>
          <a:effectLst>
            <a:glow rad="228600">
              <a:schemeClr val="accent3">
                <a:satMod val="175000"/>
                <a:alpha val="40000"/>
              </a:schemeClr>
            </a:glow>
          </a:effectLst>
        </p:spPr>
      </p:pic>
      <p:pic>
        <p:nvPicPr>
          <p:cNvPr id="31" name="Picture 30">
            <a:extLst>
              <a:ext uri="{FF2B5EF4-FFF2-40B4-BE49-F238E27FC236}">
                <a16:creationId xmlns:a16="http://schemas.microsoft.com/office/drawing/2014/main" id="{DDF1FE44-D993-1CE0-753B-9AC704F409DB}"/>
              </a:ext>
            </a:extLst>
          </p:cNvPr>
          <p:cNvPicPr>
            <a:picLocks noChangeAspect="1"/>
          </p:cNvPicPr>
          <p:nvPr/>
        </p:nvPicPr>
        <p:blipFill>
          <a:blip r:embed="rId11"/>
          <a:stretch>
            <a:fillRect/>
          </a:stretch>
        </p:blipFill>
        <p:spPr>
          <a:xfrm>
            <a:off x="10417389" y="8706621"/>
            <a:ext cx="922100" cy="266723"/>
          </a:xfrm>
          <a:prstGeom prst="rect">
            <a:avLst/>
          </a:prstGeom>
        </p:spPr>
      </p:pic>
    </p:spTree>
    <p:extLst>
      <p:ext uri="{BB962C8B-B14F-4D97-AF65-F5344CB8AC3E}">
        <p14:creationId xmlns:p14="http://schemas.microsoft.com/office/powerpoint/2010/main" val="14127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04152-03C1-CE69-5181-611337C44FD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3FAA85E-3051-5219-5B05-3E6BE8EB703F}"/>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0451384-C5F3-85EB-A19A-75944FEF28F7}"/>
              </a:ext>
            </a:extLst>
          </p:cNvPr>
          <p:cNvPicPr>
            <a:picLocks noChangeAspect="1"/>
          </p:cNvPicPr>
          <p:nvPr/>
        </p:nvPicPr>
        <p:blipFill>
          <a:blip r:embed="rId3"/>
          <a:stretch>
            <a:fillRect/>
          </a:stretch>
        </p:blipFill>
        <p:spPr>
          <a:xfrm>
            <a:off x="734096" y="3837614"/>
            <a:ext cx="2516080" cy="612466"/>
          </a:xfrm>
          <a:prstGeom prst="rect">
            <a:avLst/>
          </a:prstGeom>
          <a:effectLst>
            <a:glow rad="228600">
              <a:schemeClr val="accent3">
                <a:satMod val="175000"/>
                <a:alpha val="40000"/>
              </a:schemeClr>
            </a:glow>
          </a:effectLst>
        </p:spPr>
      </p:pic>
      <p:grpSp>
        <p:nvGrpSpPr>
          <p:cNvPr id="9" name="Group 8">
            <a:extLst>
              <a:ext uri="{FF2B5EF4-FFF2-40B4-BE49-F238E27FC236}">
                <a16:creationId xmlns:a16="http://schemas.microsoft.com/office/drawing/2014/main" id="{08B9926E-1184-440E-EBD5-03F05FD69A34}"/>
              </a:ext>
            </a:extLst>
          </p:cNvPr>
          <p:cNvGrpSpPr/>
          <p:nvPr/>
        </p:nvGrpSpPr>
        <p:grpSpPr>
          <a:xfrm>
            <a:off x="315736" y="91440"/>
            <a:ext cx="16430167" cy="9447591"/>
            <a:chOff x="315736" y="91440"/>
            <a:chExt cx="16430167" cy="9447591"/>
          </a:xfrm>
        </p:grpSpPr>
        <p:pic>
          <p:nvPicPr>
            <p:cNvPr id="34" name="Picture 33">
              <a:extLst>
                <a:ext uri="{FF2B5EF4-FFF2-40B4-BE49-F238E27FC236}">
                  <a16:creationId xmlns:a16="http://schemas.microsoft.com/office/drawing/2014/main" id="{EB0B7FF0-ACC1-A764-405A-5474900BD50D}"/>
                </a:ext>
              </a:extLst>
            </p:cNvPr>
            <p:cNvPicPr>
              <a:picLocks noChangeAspect="1"/>
            </p:cNvPicPr>
            <p:nvPr/>
          </p:nvPicPr>
          <p:blipFill>
            <a:blip r:embed="rId4"/>
            <a:stretch>
              <a:fillRect/>
            </a:stretch>
          </p:blipFill>
          <p:spPr>
            <a:xfrm>
              <a:off x="315736" y="91440"/>
              <a:ext cx="16430167" cy="9447591"/>
            </a:xfrm>
            <a:prstGeom prst="rect">
              <a:avLst/>
            </a:prstGeom>
          </p:spPr>
        </p:pic>
        <p:sp>
          <p:nvSpPr>
            <p:cNvPr id="3" name="TextBox 2">
              <a:extLst>
                <a:ext uri="{FF2B5EF4-FFF2-40B4-BE49-F238E27FC236}">
                  <a16:creationId xmlns:a16="http://schemas.microsoft.com/office/drawing/2014/main" id="{A5512CC9-CB36-D9D3-F32B-D5B34C8086E3}"/>
                </a:ext>
              </a:extLst>
            </p:cNvPr>
            <p:cNvSpPr txBox="1"/>
            <p:nvPr/>
          </p:nvSpPr>
          <p:spPr>
            <a:xfrm>
              <a:off x="10668000" y="7239000"/>
              <a:ext cx="5760720" cy="338554"/>
            </a:xfrm>
            <a:prstGeom prst="rect">
              <a:avLst/>
            </a:prstGeom>
            <a:solidFill>
              <a:schemeClr val="accent2"/>
            </a:solidFill>
          </p:spPr>
          <p:txBody>
            <a:bodyPr wrap="square" rtlCol="0">
              <a:spAutoFit/>
            </a:bodyPr>
            <a:lstStyle/>
            <a:p>
              <a:pPr algn="l"/>
              <a:r>
                <a:rPr lang="en-US" dirty="0"/>
                <a:t>email@yahoo.com</a:t>
              </a:r>
            </a:p>
          </p:txBody>
        </p:sp>
        <p:sp>
          <p:nvSpPr>
            <p:cNvPr id="4" name="TextBox 3">
              <a:extLst>
                <a:ext uri="{FF2B5EF4-FFF2-40B4-BE49-F238E27FC236}">
                  <a16:creationId xmlns:a16="http://schemas.microsoft.com/office/drawing/2014/main" id="{B34C7911-0327-24F6-7E80-823A4A5EA535}"/>
                </a:ext>
              </a:extLst>
            </p:cNvPr>
            <p:cNvSpPr txBox="1"/>
            <p:nvPr/>
          </p:nvSpPr>
          <p:spPr>
            <a:xfrm>
              <a:off x="10668000" y="6346895"/>
              <a:ext cx="3078480" cy="338554"/>
            </a:xfrm>
            <a:prstGeom prst="rect">
              <a:avLst/>
            </a:prstGeom>
            <a:solidFill>
              <a:schemeClr val="accent2"/>
            </a:solidFill>
          </p:spPr>
          <p:txBody>
            <a:bodyPr wrap="square" rtlCol="0">
              <a:spAutoFit/>
            </a:bodyPr>
            <a:lstStyle/>
            <a:p>
              <a:pPr algn="l"/>
              <a:r>
                <a:rPr lang="en-US" dirty="0"/>
                <a:t>(800) 555-5555 EXT 5</a:t>
              </a:r>
            </a:p>
          </p:txBody>
        </p:sp>
        <p:sp>
          <p:nvSpPr>
            <p:cNvPr id="5" name="TextBox 4">
              <a:extLst>
                <a:ext uri="{FF2B5EF4-FFF2-40B4-BE49-F238E27FC236}">
                  <a16:creationId xmlns:a16="http://schemas.microsoft.com/office/drawing/2014/main" id="{EE251ED5-8764-76C7-4238-DF2E87F3B90F}"/>
                </a:ext>
              </a:extLst>
            </p:cNvPr>
            <p:cNvSpPr txBox="1"/>
            <p:nvPr/>
          </p:nvSpPr>
          <p:spPr>
            <a:xfrm>
              <a:off x="4236720" y="7718494"/>
              <a:ext cx="5928360" cy="267265"/>
            </a:xfrm>
            <a:prstGeom prst="rect">
              <a:avLst/>
            </a:prstGeom>
            <a:solidFill>
              <a:schemeClr val="accent2"/>
            </a:solidFill>
          </p:spPr>
          <p:txBody>
            <a:bodyPr wrap="square" rtlCol="0">
              <a:spAutoFit/>
            </a:bodyPr>
            <a:lstStyle/>
            <a:p>
              <a:pPr algn="l"/>
              <a:r>
                <a:rPr lang="en-US" sz="1100" dirty="0"/>
                <a:t>123 Main St</a:t>
              </a:r>
            </a:p>
          </p:txBody>
        </p:sp>
        <p:sp>
          <p:nvSpPr>
            <p:cNvPr id="6" name="TextBox 5">
              <a:extLst>
                <a:ext uri="{FF2B5EF4-FFF2-40B4-BE49-F238E27FC236}">
                  <a16:creationId xmlns:a16="http://schemas.microsoft.com/office/drawing/2014/main" id="{0928B2EE-E907-5A3A-2CB0-93B06570D7B1}"/>
                </a:ext>
              </a:extLst>
            </p:cNvPr>
            <p:cNvSpPr txBox="1"/>
            <p:nvPr/>
          </p:nvSpPr>
          <p:spPr>
            <a:xfrm>
              <a:off x="4084320" y="2841695"/>
              <a:ext cx="4251960" cy="338554"/>
            </a:xfrm>
            <a:prstGeom prst="rect">
              <a:avLst/>
            </a:prstGeom>
            <a:solidFill>
              <a:schemeClr val="accent2"/>
            </a:solidFill>
          </p:spPr>
          <p:txBody>
            <a:bodyPr wrap="square" rtlCol="0">
              <a:spAutoFit/>
            </a:bodyPr>
            <a:lstStyle/>
            <a:p>
              <a:pPr algn="l"/>
              <a:r>
                <a:rPr lang="en-US" b="1" dirty="0"/>
                <a:t>WELCOME BACK SAMUEL!</a:t>
              </a:r>
            </a:p>
          </p:txBody>
        </p:sp>
        <p:sp>
          <p:nvSpPr>
            <p:cNvPr id="7" name="TextBox 6">
              <a:extLst>
                <a:ext uri="{FF2B5EF4-FFF2-40B4-BE49-F238E27FC236}">
                  <a16:creationId xmlns:a16="http://schemas.microsoft.com/office/drawing/2014/main" id="{F0A9973E-01B4-22F4-2990-D00526D833FC}"/>
                </a:ext>
              </a:extLst>
            </p:cNvPr>
            <p:cNvSpPr txBox="1"/>
            <p:nvPr/>
          </p:nvSpPr>
          <p:spPr>
            <a:xfrm>
              <a:off x="4069080" y="3499060"/>
              <a:ext cx="3078480" cy="338554"/>
            </a:xfrm>
            <a:prstGeom prst="rect">
              <a:avLst/>
            </a:prstGeom>
            <a:solidFill>
              <a:schemeClr val="accent2"/>
            </a:solidFill>
          </p:spPr>
          <p:txBody>
            <a:bodyPr wrap="square" rtlCol="0">
              <a:spAutoFit/>
            </a:bodyPr>
            <a:lstStyle/>
            <a:p>
              <a:pPr algn="l"/>
              <a:r>
                <a:rPr lang="en-US" dirty="0"/>
                <a:t>Samuel Sample</a:t>
              </a:r>
            </a:p>
          </p:txBody>
        </p:sp>
        <p:sp>
          <p:nvSpPr>
            <p:cNvPr id="8" name="TextBox 7">
              <a:extLst>
                <a:ext uri="{FF2B5EF4-FFF2-40B4-BE49-F238E27FC236}">
                  <a16:creationId xmlns:a16="http://schemas.microsoft.com/office/drawing/2014/main" id="{31B1DE49-EC95-45BC-E06F-265FE390C1D0}"/>
                </a:ext>
              </a:extLst>
            </p:cNvPr>
            <p:cNvSpPr txBox="1"/>
            <p:nvPr/>
          </p:nvSpPr>
          <p:spPr>
            <a:xfrm>
              <a:off x="4236720" y="6971735"/>
              <a:ext cx="5928360" cy="267265"/>
            </a:xfrm>
            <a:prstGeom prst="rect">
              <a:avLst/>
            </a:prstGeom>
            <a:solidFill>
              <a:srgbClr val="F7F7F7"/>
            </a:solidFill>
          </p:spPr>
          <p:txBody>
            <a:bodyPr wrap="square" rtlCol="0">
              <a:spAutoFit/>
            </a:bodyPr>
            <a:lstStyle/>
            <a:p>
              <a:pPr algn="l"/>
              <a:r>
                <a:rPr lang="en-US" sz="1100" dirty="0"/>
                <a:t>Samuel Sample</a:t>
              </a:r>
            </a:p>
          </p:txBody>
        </p:sp>
      </p:grpSp>
    </p:spTree>
    <p:extLst>
      <p:ext uri="{BB962C8B-B14F-4D97-AF65-F5344CB8AC3E}">
        <p14:creationId xmlns:p14="http://schemas.microsoft.com/office/powerpoint/2010/main" val="32356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4C252-4646-CC97-5B3E-DEF42088D2D5}"/>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6AA5B6F-A4EA-EFE8-7848-B258A111EA92}"/>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17F606CB-DDBE-5E1F-07B7-1D552854CEA1}"/>
                </a:ext>
              </a:extLst>
            </p:cNvPr>
            <p:cNvGrpSpPr/>
            <p:nvPr/>
          </p:nvGrpSpPr>
          <p:grpSpPr>
            <a:xfrm>
              <a:off x="6181800" y="-387016"/>
              <a:ext cx="10381910" cy="9746364"/>
              <a:chOff x="6236593" y="-214471"/>
              <a:chExt cx="10381910" cy="9746364"/>
            </a:xfrm>
          </p:grpSpPr>
          <p:grpSp>
            <p:nvGrpSpPr>
              <p:cNvPr id="6" name="Group 5">
                <a:extLst>
                  <a:ext uri="{FF2B5EF4-FFF2-40B4-BE49-F238E27FC236}">
                    <a16:creationId xmlns:a16="http://schemas.microsoft.com/office/drawing/2014/main" id="{42F1AD89-60A2-C26B-6B41-57F089B745F6}"/>
                  </a:ext>
                </a:extLst>
              </p:cNvPr>
              <p:cNvGrpSpPr/>
              <p:nvPr/>
            </p:nvGrpSpPr>
            <p:grpSpPr>
              <a:xfrm>
                <a:off x="6241538" y="221706"/>
                <a:ext cx="10163060" cy="9310187"/>
                <a:chOff x="6990735" y="202523"/>
                <a:chExt cx="10163060" cy="9310187"/>
              </a:xfrm>
            </p:grpSpPr>
            <p:grpSp>
              <p:nvGrpSpPr>
                <p:cNvPr id="18" name="Group 17">
                  <a:extLst>
                    <a:ext uri="{FF2B5EF4-FFF2-40B4-BE49-F238E27FC236}">
                      <a16:creationId xmlns:a16="http://schemas.microsoft.com/office/drawing/2014/main" id="{C7D760DF-1577-CB14-AD0D-F83B6E97A56D}"/>
                    </a:ext>
                  </a:extLst>
                </p:cNvPr>
                <p:cNvGrpSpPr/>
                <p:nvPr/>
              </p:nvGrpSpPr>
              <p:grpSpPr>
                <a:xfrm>
                  <a:off x="6990735" y="202523"/>
                  <a:ext cx="10163060" cy="9310187"/>
                  <a:chOff x="6990735" y="202523"/>
                  <a:chExt cx="10163060" cy="9310187"/>
                </a:xfrm>
              </p:grpSpPr>
              <p:grpSp>
                <p:nvGrpSpPr>
                  <p:cNvPr id="20" name="Group 19">
                    <a:extLst>
                      <a:ext uri="{FF2B5EF4-FFF2-40B4-BE49-F238E27FC236}">
                        <a16:creationId xmlns:a16="http://schemas.microsoft.com/office/drawing/2014/main" id="{859D7732-85DA-45B9-F22C-ACB76F22D43C}"/>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B88C4138-74EA-1B30-187D-84FAC46DBB43}"/>
                        </a:ext>
                      </a:extLst>
                    </p:cNvPr>
                    <p:cNvGrpSpPr/>
                    <p:nvPr/>
                  </p:nvGrpSpPr>
                  <p:grpSpPr>
                    <a:xfrm>
                      <a:off x="6990735" y="202523"/>
                      <a:ext cx="10128377" cy="9310187"/>
                      <a:chOff x="7342961" y="202523"/>
                      <a:chExt cx="9776151" cy="8941477"/>
                    </a:xfrm>
                  </p:grpSpPr>
                  <p:pic>
                    <p:nvPicPr>
                      <p:cNvPr id="24" name="Picture 23">
                        <a:extLst>
                          <a:ext uri="{FF2B5EF4-FFF2-40B4-BE49-F238E27FC236}">
                            <a16:creationId xmlns:a16="http://schemas.microsoft.com/office/drawing/2014/main" id="{39AEE15E-818A-61DF-3D7E-7C1DCB278A1F}"/>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5" name="Picture 24">
                        <a:extLst>
                          <a:ext uri="{FF2B5EF4-FFF2-40B4-BE49-F238E27FC236}">
                            <a16:creationId xmlns:a16="http://schemas.microsoft.com/office/drawing/2014/main" id="{4A885293-7628-E19E-EFFF-C447AD4C4C44}"/>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6" name="Picture 25">
                        <a:extLst>
                          <a:ext uri="{FF2B5EF4-FFF2-40B4-BE49-F238E27FC236}">
                            <a16:creationId xmlns:a16="http://schemas.microsoft.com/office/drawing/2014/main" id="{762BD12F-BE24-D411-5B59-74FE916CDE98}"/>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7" name="Rectangle 26">
                        <a:extLst>
                          <a:ext uri="{FF2B5EF4-FFF2-40B4-BE49-F238E27FC236}">
                            <a16:creationId xmlns:a16="http://schemas.microsoft.com/office/drawing/2014/main" id="{256E4961-2E1F-5FA5-A1EE-EA81C068A7AD}"/>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Box 3">
                      <a:extLst>
                        <a:ext uri="{FF2B5EF4-FFF2-40B4-BE49-F238E27FC236}">
                          <a16:creationId xmlns:a16="http://schemas.microsoft.com/office/drawing/2014/main" id="{6C7E0355-2F9D-62F9-C576-983F470AC5E3}"/>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1" name="Picture 20">
                    <a:extLst>
                      <a:ext uri="{FF2B5EF4-FFF2-40B4-BE49-F238E27FC236}">
                        <a16:creationId xmlns:a16="http://schemas.microsoft.com/office/drawing/2014/main" id="{06B8BE90-945B-3593-3813-9B1CFCB6B4BB}"/>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9" name="Rectangle 18">
                  <a:extLst>
                    <a:ext uri="{FF2B5EF4-FFF2-40B4-BE49-F238E27FC236}">
                      <a16:creationId xmlns:a16="http://schemas.microsoft.com/office/drawing/2014/main" id="{5D2B8352-685F-E2CE-EFC0-BC9A2FFB7195}"/>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F8C015F-2113-B136-C1AA-9AE4FDFD2900}"/>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6" name="Picture 15">
                <a:extLst>
                  <a:ext uri="{FF2B5EF4-FFF2-40B4-BE49-F238E27FC236}">
                    <a16:creationId xmlns:a16="http://schemas.microsoft.com/office/drawing/2014/main" id="{725DE4F7-B702-FD4E-9E08-34EE5DEC78CD}"/>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7" name="Picture 16">
                <a:extLst>
                  <a:ext uri="{FF2B5EF4-FFF2-40B4-BE49-F238E27FC236}">
                    <a16:creationId xmlns:a16="http://schemas.microsoft.com/office/drawing/2014/main" id="{0E63F7D8-DA1E-E080-F862-A25B84159210}"/>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B13E4A77-179B-3420-41BE-5BDE2FA1982A}"/>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4" name="Picture 33">
            <a:extLst>
              <a:ext uri="{FF2B5EF4-FFF2-40B4-BE49-F238E27FC236}">
                <a16:creationId xmlns:a16="http://schemas.microsoft.com/office/drawing/2014/main" id="{44B5372B-3BD9-C0A9-6961-8C4DE4A3DA1D}"/>
              </a:ext>
            </a:extLst>
          </p:cNvPr>
          <p:cNvPicPr>
            <a:picLocks noChangeAspect="1"/>
          </p:cNvPicPr>
          <p:nvPr/>
        </p:nvPicPr>
        <p:blipFill>
          <a:blip r:embed="rId10"/>
          <a:stretch>
            <a:fillRect/>
          </a:stretch>
        </p:blipFill>
        <p:spPr>
          <a:xfrm>
            <a:off x="567179" y="5795229"/>
            <a:ext cx="2562101" cy="446137"/>
          </a:xfrm>
          <a:prstGeom prst="rect">
            <a:avLst/>
          </a:prstGeom>
          <a:effectLst>
            <a:glow rad="228600">
              <a:schemeClr val="accent3">
                <a:satMod val="175000"/>
                <a:alpha val="40000"/>
              </a:schemeClr>
            </a:glow>
          </a:effectLst>
        </p:spPr>
      </p:pic>
      <p:pic>
        <p:nvPicPr>
          <p:cNvPr id="28" name="Picture 27">
            <a:extLst>
              <a:ext uri="{FF2B5EF4-FFF2-40B4-BE49-F238E27FC236}">
                <a16:creationId xmlns:a16="http://schemas.microsoft.com/office/drawing/2014/main" id="{D17CBAE8-A995-B49E-B99B-2060DE7C2286}"/>
              </a:ext>
            </a:extLst>
          </p:cNvPr>
          <p:cNvPicPr>
            <a:picLocks noChangeAspect="1"/>
          </p:cNvPicPr>
          <p:nvPr/>
        </p:nvPicPr>
        <p:blipFill>
          <a:blip r:embed="rId11"/>
          <a:stretch>
            <a:fillRect/>
          </a:stretch>
        </p:blipFill>
        <p:spPr>
          <a:xfrm>
            <a:off x="10417389" y="8706621"/>
            <a:ext cx="922100" cy="266723"/>
          </a:xfrm>
          <a:prstGeom prst="rect">
            <a:avLst/>
          </a:prstGeom>
        </p:spPr>
      </p:pic>
      <p:pic>
        <p:nvPicPr>
          <p:cNvPr id="5" name="Picture 4">
            <a:extLst>
              <a:ext uri="{FF2B5EF4-FFF2-40B4-BE49-F238E27FC236}">
                <a16:creationId xmlns:a16="http://schemas.microsoft.com/office/drawing/2014/main" id="{DA773D0E-ED5E-86D1-F88D-97395F8EC51A}"/>
              </a:ext>
            </a:extLst>
          </p:cNvPr>
          <p:cNvPicPr>
            <a:picLocks noChangeAspect="1"/>
          </p:cNvPicPr>
          <p:nvPr/>
        </p:nvPicPr>
        <p:blipFill>
          <a:blip r:embed="rId12"/>
          <a:stretch>
            <a:fillRect/>
          </a:stretch>
        </p:blipFill>
        <p:spPr>
          <a:xfrm>
            <a:off x="4192995" y="646994"/>
            <a:ext cx="11128844" cy="8603073"/>
          </a:xfrm>
          <a:prstGeom prst="rect">
            <a:avLst/>
          </a:prstGeom>
          <a:ln w="76200">
            <a:noFill/>
          </a:ln>
          <a:effectLst>
            <a:glow rad="228600">
              <a:schemeClr val="accent3">
                <a:satMod val="175000"/>
                <a:alpha val="40000"/>
              </a:schemeClr>
            </a:glow>
          </a:effectLst>
        </p:spPr>
      </p:pic>
    </p:spTree>
    <p:extLst>
      <p:ext uri="{BB962C8B-B14F-4D97-AF65-F5344CB8AC3E}">
        <p14:creationId xmlns:p14="http://schemas.microsoft.com/office/powerpoint/2010/main" val="38946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500" fill="hold"/>
                                        <p:tgtEl>
                                          <p:spTgt spid="5"/>
                                        </p:tgtEl>
                                        <p:attrNameLst>
                                          <p:attrName>ppt_w</p:attrName>
                                        </p:attrNameLst>
                                      </p:cBhvr>
                                      <p:tavLst>
                                        <p:tav tm="0">
                                          <p:val>
                                            <p:fltVal val="0"/>
                                          </p:val>
                                        </p:tav>
                                        <p:tav tm="100000">
                                          <p:val>
                                            <p:strVal val="#ppt_w"/>
                                          </p:val>
                                        </p:tav>
                                      </p:tavLst>
                                    </p:anim>
                                    <p:anim calcmode="lin" valueType="num">
                                      <p:cBhvr>
                                        <p:cTn id="14" dur="1500" fill="hold"/>
                                        <p:tgtEl>
                                          <p:spTgt spid="5"/>
                                        </p:tgtEl>
                                        <p:attrNameLst>
                                          <p:attrName>ppt_h</p:attrName>
                                        </p:attrNameLst>
                                      </p:cBhvr>
                                      <p:tavLst>
                                        <p:tav tm="0">
                                          <p:val>
                                            <p:fltVal val="0"/>
                                          </p:val>
                                        </p:tav>
                                        <p:tav tm="100000">
                                          <p:val>
                                            <p:strVal val="#ppt_h"/>
                                          </p:val>
                                        </p:tav>
                                      </p:tavLst>
                                    </p:anim>
                                    <p:animEffect transition="in" filter="fade">
                                      <p:cBhvr>
                                        <p:cTn id="1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C76310-0026-F749-E15C-93302A3BFF3F}"/>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75415D8-7A90-EA6C-7CF5-1CDA9D1974E1}"/>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B0E31495-AE57-0F86-C8A9-356A35ABD93B}"/>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3862393F-0A63-3F02-557A-CC664F4D1F39}"/>
                  </a:ext>
                </a:extLst>
              </p:cNvPr>
              <p:cNvGrpSpPr/>
              <p:nvPr/>
            </p:nvGrpSpPr>
            <p:grpSpPr>
              <a:xfrm>
                <a:off x="6241538" y="221706"/>
                <a:ext cx="10163060" cy="9310187"/>
                <a:chOff x="6990735" y="202523"/>
                <a:chExt cx="10163060" cy="9310187"/>
              </a:xfrm>
            </p:grpSpPr>
            <p:grpSp>
              <p:nvGrpSpPr>
                <p:cNvPr id="9" name="Group 8">
                  <a:extLst>
                    <a:ext uri="{FF2B5EF4-FFF2-40B4-BE49-F238E27FC236}">
                      <a16:creationId xmlns:a16="http://schemas.microsoft.com/office/drawing/2014/main" id="{DE453F40-E340-A42B-C973-05E1CE2CFE88}"/>
                    </a:ext>
                  </a:extLst>
                </p:cNvPr>
                <p:cNvGrpSpPr/>
                <p:nvPr/>
              </p:nvGrpSpPr>
              <p:grpSpPr>
                <a:xfrm>
                  <a:off x="6990735" y="202523"/>
                  <a:ext cx="10163060" cy="9310187"/>
                  <a:chOff x="6990735" y="202523"/>
                  <a:chExt cx="10163060" cy="9310187"/>
                </a:xfrm>
              </p:grpSpPr>
              <p:grpSp>
                <p:nvGrpSpPr>
                  <p:cNvPr id="11" name="Group 10">
                    <a:extLst>
                      <a:ext uri="{FF2B5EF4-FFF2-40B4-BE49-F238E27FC236}">
                        <a16:creationId xmlns:a16="http://schemas.microsoft.com/office/drawing/2014/main" id="{B85D836E-599A-A9EB-33B6-3A74203D5035}"/>
                      </a:ext>
                    </a:extLst>
                  </p:cNvPr>
                  <p:cNvGrpSpPr/>
                  <p:nvPr/>
                </p:nvGrpSpPr>
                <p:grpSpPr>
                  <a:xfrm>
                    <a:off x="6990735" y="202523"/>
                    <a:ext cx="10163060" cy="9310187"/>
                    <a:chOff x="6990735" y="202523"/>
                    <a:chExt cx="10163060" cy="9310187"/>
                  </a:xfrm>
                </p:grpSpPr>
                <p:grpSp>
                  <p:nvGrpSpPr>
                    <p:cNvPr id="13" name="Group 12">
                      <a:extLst>
                        <a:ext uri="{FF2B5EF4-FFF2-40B4-BE49-F238E27FC236}">
                          <a16:creationId xmlns:a16="http://schemas.microsoft.com/office/drawing/2014/main" id="{085BE250-BA4D-717E-02D6-AF2789FBECE8}"/>
                        </a:ext>
                      </a:extLst>
                    </p:cNvPr>
                    <p:cNvGrpSpPr/>
                    <p:nvPr/>
                  </p:nvGrpSpPr>
                  <p:grpSpPr>
                    <a:xfrm>
                      <a:off x="6990735" y="202523"/>
                      <a:ext cx="10128377" cy="9310187"/>
                      <a:chOff x="7342961" y="202523"/>
                      <a:chExt cx="9776151" cy="8941477"/>
                    </a:xfrm>
                  </p:grpSpPr>
                  <p:pic>
                    <p:nvPicPr>
                      <p:cNvPr id="15" name="Picture 14">
                        <a:extLst>
                          <a:ext uri="{FF2B5EF4-FFF2-40B4-BE49-F238E27FC236}">
                            <a16:creationId xmlns:a16="http://schemas.microsoft.com/office/drawing/2014/main" id="{DD0B77EC-9B21-C48D-414B-B6D0EBE509E0}"/>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6" name="Picture 15">
                        <a:extLst>
                          <a:ext uri="{FF2B5EF4-FFF2-40B4-BE49-F238E27FC236}">
                            <a16:creationId xmlns:a16="http://schemas.microsoft.com/office/drawing/2014/main" id="{E1EDA6F2-05C4-2675-767C-DED8032D59E0}"/>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17" name="Picture 16">
                        <a:extLst>
                          <a:ext uri="{FF2B5EF4-FFF2-40B4-BE49-F238E27FC236}">
                            <a16:creationId xmlns:a16="http://schemas.microsoft.com/office/drawing/2014/main" id="{E82A73B8-339C-C0D9-81A4-7CD6C0EDC324}"/>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9" name="Rectangle 28">
                        <a:extLst>
                          <a:ext uri="{FF2B5EF4-FFF2-40B4-BE49-F238E27FC236}">
                            <a16:creationId xmlns:a16="http://schemas.microsoft.com/office/drawing/2014/main" id="{5C735421-A59B-4B8C-4C1D-94189D4D705F}"/>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3">
                      <a:extLst>
                        <a:ext uri="{FF2B5EF4-FFF2-40B4-BE49-F238E27FC236}">
                          <a16:creationId xmlns:a16="http://schemas.microsoft.com/office/drawing/2014/main" id="{CA7B0D42-7402-3003-A8EE-AD5702D02DAD}"/>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2" name="Picture 11">
                    <a:extLst>
                      <a:ext uri="{FF2B5EF4-FFF2-40B4-BE49-F238E27FC236}">
                        <a16:creationId xmlns:a16="http://schemas.microsoft.com/office/drawing/2014/main" id="{74C51637-005F-F77D-9F2A-6DCC4ECCC327}"/>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0" name="Rectangle 9">
                  <a:extLst>
                    <a:ext uri="{FF2B5EF4-FFF2-40B4-BE49-F238E27FC236}">
                      <a16:creationId xmlns:a16="http://schemas.microsoft.com/office/drawing/2014/main" id="{58074460-D9DA-4C64-0F03-4C9757CAEB6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7FF00C36-7021-82ED-83DC-899922D18126}"/>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C97A1494-B509-3971-BFF4-D8DF7A455CBA}"/>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8" name="Picture 7">
                <a:extLst>
                  <a:ext uri="{FF2B5EF4-FFF2-40B4-BE49-F238E27FC236}">
                    <a16:creationId xmlns:a16="http://schemas.microsoft.com/office/drawing/2014/main" id="{C7F10FF6-9CAB-2488-1D20-7A0F0D53ED09}"/>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5C57FDFD-0D16-AAFE-A3C6-A1632166A4EE}"/>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2" name="Picture 31">
            <a:extLst>
              <a:ext uri="{FF2B5EF4-FFF2-40B4-BE49-F238E27FC236}">
                <a16:creationId xmlns:a16="http://schemas.microsoft.com/office/drawing/2014/main" id="{F682CA99-F3E0-157A-0180-D7E8F7D899BA}"/>
              </a:ext>
            </a:extLst>
          </p:cNvPr>
          <p:cNvPicPr>
            <a:picLocks noChangeAspect="1"/>
          </p:cNvPicPr>
          <p:nvPr/>
        </p:nvPicPr>
        <p:blipFill>
          <a:blip r:embed="rId10"/>
          <a:stretch>
            <a:fillRect/>
          </a:stretch>
        </p:blipFill>
        <p:spPr>
          <a:xfrm>
            <a:off x="505357" y="5324681"/>
            <a:ext cx="2949689" cy="795640"/>
          </a:xfrm>
          <a:prstGeom prst="rect">
            <a:avLst/>
          </a:prstGeom>
          <a:effectLst>
            <a:glow rad="228600">
              <a:schemeClr val="accent3">
                <a:satMod val="175000"/>
                <a:alpha val="40000"/>
              </a:schemeClr>
            </a:glow>
          </a:effectLst>
        </p:spPr>
      </p:pic>
      <p:pic>
        <p:nvPicPr>
          <p:cNvPr id="31" name="Picture 30">
            <a:extLst>
              <a:ext uri="{FF2B5EF4-FFF2-40B4-BE49-F238E27FC236}">
                <a16:creationId xmlns:a16="http://schemas.microsoft.com/office/drawing/2014/main" id="{6D4B9E78-BEE4-6027-7C41-09911736ABC7}"/>
              </a:ext>
            </a:extLst>
          </p:cNvPr>
          <p:cNvPicPr>
            <a:picLocks noChangeAspect="1"/>
          </p:cNvPicPr>
          <p:nvPr/>
        </p:nvPicPr>
        <p:blipFill>
          <a:blip r:embed="rId11"/>
          <a:stretch>
            <a:fillRect/>
          </a:stretch>
        </p:blipFill>
        <p:spPr>
          <a:xfrm>
            <a:off x="10417389" y="8706621"/>
            <a:ext cx="922100" cy="266723"/>
          </a:xfrm>
          <a:prstGeom prst="rect">
            <a:avLst/>
          </a:prstGeom>
        </p:spPr>
      </p:pic>
      <p:pic>
        <p:nvPicPr>
          <p:cNvPr id="34" name="Picture 33">
            <a:extLst>
              <a:ext uri="{FF2B5EF4-FFF2-40B4-BE49-F238E27FC236}">
                <a16:creationId xmlns:a16="http://schemas.microsoft.com/office/drawing/2014/main" id="{63154545-E727-9417-DD19-B31FB0570661}"/>
              </a:ext>
            </a:extLst>
          </p:cNvPr>
          <p:cNvPicPr>
            <a:picLocks noChangeAspect="1"/>
          </p:cNvPicPr>
          <p:nvPr/>
        </p:nvPicPr>
        <p:blipFill>
          <a:blip r:embed="rId12"/>
          <a:stretch>
            <a:fillRect/>
          </a:stretch>
        </p:blipFill>
        <p:spPr>
          <a:xfrm>
            <a:off x="4092737" y="775587"/>
            <a:ext cx="10067794" cy="811475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42234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Effect transition="in" filter="fade">
                                      <p:cBhvr>
                                        <p:cTn id="1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D79AF5-8F71-13C5-C4EE-80763656C69A}"/>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2AA2455-8C42-9624-DED0-AE6F9FA11569}"/>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C4D64A52-E7A9-917A-06A4-4EFC82E1FB66}"/>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90809F33-1238-E518-A637-34BEABB2AC19}"/>
                  </a:ext>
                </a:extLst>
              </p:cNvPr>
              <p:cNvGrpSpPr/>
              <p:nvPr/>
            </p:nvGrpSpPr>
            <p:grpSpPr>
              <a:xfrm>
                <a:off x="6241538" y="221706"/>
                <a:ext cx="10163060" cy="9310187"/>
                <a:chOff x="6990735" y="202523"/>
                <a:chExt cx="10163060" cy="9310187"/>
              </a:xfrm>
            </p:grpSpPr>
            <p:grpSp>
              <p:nvGrpSpPr>
                <p:cNvPr id="10" name="Group 9">
                  <a:extLst>
                    <a:ext uri="{FF2B5EF4-FFF2-40B4-BE49-F238E27FC236}">
                      <a16:creationId xmlns:a16="http://schemas.microsoft.com/office/drawing/2014/main" id="{F51FD96C-78C8-B218-7E0D-A67BDA8E4EB0}"/>
                    </a:ext>
                  </a:extLst>
                </p:cNvPr>
                <p:cNvGrpSpPr/>
                <p:nvPr/>
              </p:nvGrpSpPr>
              <p:grpSpPr>
                <a:xfrm>
                  <a:off x="6990735" y="202523"/>
                  <a:ext cx="10163060" cy="9310187"/>
                  <a:chOff x="6990735" y="202523"/>
                  <a:chExt cx="10163060" cy="9310187"/>
                </a:xfrm>
              </p:grpSpPr>
              <p:grpSp>
                <p:nvGrpSpPr>
                  <p:cNvPr id="12" name="Group 11">
                    <a:extLst>
                      <a:ext uri="{FF2B5EF4-FFF2-40B4-BE49-F238E27FC236}">
                        <a16:creationId xmlns:a16="http://schemas.microsoft.com/office/drawing/2014/main" id="{10F7E264-66FC-1311-6308-981E0E4FF7EA}"/>
                      </a:ext>
                    </a:extLst>
                  </p:cNvPr>
                  <p:cNvGrpSpPr/>
                  <p:nvPr/>
                </p:nvGrpSpPr>
                <p:grpSpPr>
                  <a:xfrm>
                    <a:off x="6990735" y="202523"/>
                    <a:ext cx="10163060" cy="9310187"/>
                    <a:chOff x="6990735" y="202523"/>
                    <a:chExt cx="10163060" cy="9310187"/>
                  </a:xfrm>
                </p:grpSpPr>
                <p:grpSp>
                  <p:nvGrpSpPr>
                    <p:cNvPr id="14" name="Group 13">
                      <a:extLst>
                        <a:ext uri="{FF2B5EF4-FFF2-40B4-BE49-F238E27FC236}">
                          <a16:creationId xmlns:a16="http://schemas.microsoft.com/office/drawing/2014/main" id="{6700A108-378E-B5AB-BCFA-AB793950C81B}"/>
                        </a:ext>
                      </a:extLst>
                    </p:cNvPr>
                    <p:cNvGrpSpPr/>
                    <p:nvPr/>
                  </p:nvGrpSpPr>
                  <p:grpSpPr>
                    <a:xfrm>
                      <a:off x="6990735" y="202523"/>
                      <a:ext cx="10128377" cy="9310187"/>
                      <a:chOff x="7342961" y="202523"/>
                      <a:chExt cx="9776151" cy="8941477"/>
                    </a:xfrm>
                  </p:grpSpPr>
                  <p:pic>
                    <p:nvPicPr>
                      <p:cNvPr id="16" name="Picture 15">
                        <a:extLst>
                          <a:ext uri="{FF2B5EF4-FFF2-40B4-BE49-F238E27FC236}">
                            <a16:creationId xmlns:a16="http://schemas.microsoft.com/office/drawing/2014/main" id="{25534F0C-D07A-7EFB-6889-C1B8B8840B6C}"/>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7" name="Picture 16">
                        <a:extLst>
                          <a:ext uri="{FF2B5EF4-FFF2-40B4-BE49-F238E27FC236}">
                            <a16:creationId xmlns:a16="http://schemas.microsoft.com/office/drawing/2014/main" id="{D9C9BC5C-1BA0-CE82-3EC0-3F803E39D6DF}"/>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9" name="Picture 28">
                        <a:extLst>
                          <a:ext uri="{FF2B5EF4-FFF2-40B4-BE49-F238E27FC236}">
                            <a16:creationId xmlns:a16="http://schemas.microsoft.com/office/drawing/2014/main" id="{CD551F1E-FB32-38DD-4F07-D27B25C6B9EC}"/>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31" name="Rectangle 30">
                        <a:extLst>
                          <a:ext uri="{FF2B5EF4-FFF2-40B4-BE49-F238E27FC236}">
                            <a16:creationId xmlns:a16="http://schemas.microsoft.com/office/drawing/2014/main" id="{0E8D70EC-BC73-D9EE-2241-A18875C1FD89}"/>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Box 3">
                      <a:extLst>
                        <a:ext uri="{FF2B5EF4-FFF2-40B4-BE49-F238E27FC236}">
                          <a16:creationId xmlns:a16="http://schemas.microsoft.com/office/drawing/2014/main" id="{47070D74-84DD-C857-D7D4-7165BB7FDCAF}"/>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3" name="Picture 12">
                    <a:extLst>
                      <a:ext uri="{FF2B5EF4-FFF2-40B4-BE49-F238E27FC236}">
                        <a16:creationId xmlns:a16="http://schemas.microsoft.com/office/drawing/2014/main" id="{D4CB4959-A050-848F-04C9-3955E25898FF}"/>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1" name="Rectangle 10">
                  <a:extLst>
                    <a:ext uri="{FF2B5EF4-FFF2-40B4-BE49-F238E27FC236}">
                      <a16:creationId xmlns:a16="http://schemas.microsoft.com/office/drawing/2014/main" id="{029315D5-0EA6-1220-C008-7DDD0CC047CF}"/>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5296E84D-60AA-6AD0-E81F-FDACC7394506}"/>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8" name="Picture 7">
                <a:extLst>
                  <a:ext uri="{FF2B5EF4-FFF2-40B4-BE49-F238E27FC236}">
                    <a16:creationId xmlns:a16="http://schemas.microsoft.com/office/drawing/2014/main" id="{BAAAAA8E-D926-48C7-4A66-C61FA4787F5E}"/>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9" name="Picture 8">
                <a:extLst>
                  <a:ext uri="{FF2B5EF4-FFF2-40B4-BE49-F238E27FC236}">
                    <a16:creationId xmlns:a16="http://schemas.microsoft.com/office/drawing/2014/main" id="{DEFB120F-EBC2-7685-B98B-AC45E375EF12}"/>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19A7A72D-8B39-A9BC-F5A3-2E8E533C95FE}"/>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4" name="Picture 33">
            <a:extLst>
              <a:ext uri="{FF2B5EF4-FFF2-40B4-BE49-F238E27FC236}">
                <a16:creationId xmlns:a16="http://schemas.microsoft.com/office/drawing/2014/main" id="{9ADB24C2-DC12-E62D-BDED-ED8301942957}"/>
              </a:ext>
            </a:extLst>
          </p:cNvPr>
          <p:cNvPicPr>
            <a:picLocks noChangeAspect="1"/>
          </p:cNvPicPr>
          <p:nvPr/>
        </p:nvPicPr>
        <p:blipFill>
          <a:blip r:embed="rId10"/>
          <a:stretch>
            <a:fillRect/>
          </a:stretch>
        </p:blipFill>
        <p:spPr>
          <a:xfrm>
            <a:off x="1344825" y="5532544"/>
            <a:ext cx="2531685" cy="2021345"/>
          </a:xfrm>
          <a:prstGeom prst="rect">
            <a:avLst/>
          </a:prstGeom>
          <a:effectLst>
            <a:glow rad="228600">
              <a:schemeClr val="accent3">
                <a:satMod val="175000"/>
                <a:alpha val="40000"/>
              </a:schemeClr>
            </a:glow>
          </a:effectLst>
        </p:spPr>
      </p:pic>
      <p:sp>
        <p:nvSpPr>
          <p:cNvPr id="35" name="Arrow: Right 34">
            <a:extLst>
              <a:ext uri="{FF2B5EF4-FFF2-40B4-BE49-F238E27FC236}">
                <a16:creationId xmlns:a16="http://schemas.microsoft.com/office/drawing/2014/main" id="{2A5DEC64-E6C8-5672-AE99-6B5B8A2F2844}"/>
              </a:ext>
            </a:extLst>
          </p:cNvPr>
          <p:cNvSpPr/>
          <p:nvPr/>
        </p:nvSpPr>
        <p:spPr>
          <a:xfrm>
            <a:off x="512718" y="5768530"/>
            <a:ext cx="1038656" cy="1132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910C9FDF-35A3-6E6D-8BE7-FB9FE21DBF4D}"/>
              </a:ext>
            </a:extLst>
          </p:cNvPr>
          <p:cNvPicPr>
            <a:picLocks noChangeAspect="1"/>
          </p:cNvPicPr>
          <p:nvPr/>
        </p:nvPicPr>
        <p:blipFill>
          <a:blip r:embed="rId11"/>
          <a:stretch>
            <a:fillRect/>
          </a:stretch>
        </p:blipFill>
        <p:spPr>
          <a:xfrm>
            <a:off x="10417389" y="8706621"/>
            <a:ext cx="922100" cy="266723"/>
          </a:xfrm>
          <a:prstGeom prst="rect">
            <a:avLst/>
          </a:prstGeom>
        </p:spPr>
      </p:pic>
      <p:grpSp>
        <p:nvGrpSpPr>
          <p:cNvPr id="38" name="Group 37">
            <a:extLst>
              <a:ext uri="{FF2B5EF4-FFF2-40B4-BE49-F238E27FC236}">
                <a16:creationId xmlns:a16="http://schemas.microsoft.com/office/drawing/2014/main" id="{F0D45958-A12D-4D4A-A8EA-E29528F01E7A}"/>
              </a:ext>
            </a:extLst>
          </p:cNvPr>
          <p:cNvGrpSpPr/>
          <p:nvPr/>
        </p:nvGrpSpPr>
        <p:grpSpPr>
          <a:xfrm>
            <a:off x="4214043" y="979010"/>
            <a:ext cx="11063386" cy="8073813"/>
            <a:chOff x="5323438" y="862233"/>
            <a:chExt cx="11063386" cy="8073813"/>
          </a:xfrm>
          <a:noFill/>
          <a:effectLst/>
        </p:grpSpPr>
        <p:pic>
          <p:nvPicPr>
            <p:cNvPr id="7" name="Picture 6">
              <a:extLst>
                <a:ext uri="{FF2B5EF4-FFF2-40B4-BE49-F238E27FC236}">
                  <a16:creationId xmlns:a16="http://schemas.microsoft.com/office/drawing/2014/main" id="{EC351592-C8DF-8DEC-3430-833C7CFCC16F}"/>
                </a:ext>
              </a:extLst>
            </p:cNvPr>
            <p:cNvPicPr>
              <a:picLocks noChangeAspect="1"/>
            </p:cNvPicPr>
            <p:nvPr/>
          </p:nvPicPr>
          <p:blipFill>
            <a:blip r:embed="rId12"/>
            <a:stretch>
              <a:fillRect/>
            </a:stretch>
          </p:blipFill>
          <p:spPr>
            <a:xfrm>
              <a:off x="5323438" y="862233"/>
              <a:ext cx="11063386" cy="8073813"/>
            </a:xfrm>
            <a:prstGeom prst="rect">
              <a:avLst/>
            </a:prstGeom>
            <a:grpFill/>
            <a:ln w="76200">
              <a:noFill/>
            </a:ln>
            <a:effectLst>
              <a:glow rad="228600">
                <a:schemeClr val="accent5">
                  <a:satMod val="175000"/>
                  <a:alpha val="40000"/>
                </a:schemeClr>
              </a:glow>
            </a:effectLst>
          </p:spPr>
        </p:pic>
        <p:pic>
          <p:nvPicPr>
            <p:cNvPr id="37" name="Picture 36">
              <a:extLst>
                <a:ext uri="{FF2B5EF4-FFF2-40B4-BE49-F238E27FC236}">
                  <a16:creationId xmlns:a16="http://schemas.microsoft.com/office/drawing/2014/main" id="{10BE962C-EEA9-D807-AB39-566244E9FD89}"/>
                </a:ext>
              </a:extLst>
            </p:cNvPr>
            <p:cNvPicPr>
              <a:picLocks noChangeAspect="1"/>
            </p:cNvPicPr>
            <p:nvPr/>
          </p:nvPicPr>
          <p:blipFill>
            <a:blip r:embed="rId13"/>
            <a:stretch>
              <a:fillRect/>
            </a:stretch>
          </p:blipFill>
          <p:spPr>
            <a:xfrm>
              <a:off x="5381825" y="1395028"/>
              <a:ext cx="10877133" cy="4612607"/>
            </a:xfrm>
            <a:prstGeom prst="rect">
              <a:avLst/>
            </a:prstGeom>
            <a:grpFill/>
            <a:ln>
              <a:noFill/>
            </a:ln>
          </p:spPr>
        </p:pic>
      </p:grpSp>
    </p:spTree>
    <p:extLst>
      <p:ext uri="{BB962C8B-B14F-4D97-AF65-F5344CB8AC3E}">
        <p14:creationId xmlns:p14="http://schemas.microsoft.com/office/powerpoint/2010/main" val="177268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fltVal val="0"/>
                                          </p:val>
                                        </p:tav>
                                        <p:tav tm="100000">
                                          <p:val>
                                            <p:strVal val="#ppt_w"/>
                                          </p:val>
                                        </p:tav>
                                      </p:tavLst>
                                    </p:anim>
                                    <p:anim calcmode="lin" valueType="num">
                                      <p:cBhvr>
                                        <p:cTn id="19" dur="1000" fill="hold"/>
                                        <p:tgtEl>
                                          <p:spTgt spid="38"/>
                                        </p:tgtEl>
                                        <p:attrNameLst>
                                          <p:attrName>ppt_h</p:attrName>
                                        </p:attrNameLst>
                                      </p:cBhvr>
                                      <p:tavLst>
                                        <p:tav tm="0">
                                          <p:val>
                                            <p:fltVal val="0"/>
                                          </p:val>
                                        </p:tav>
                                        <p:tav tm="100000">
                                          <p:val>
                                            <p:strVal val="#ppt_h"/>
                                          </p:val>
                                        </p:tav>
                                      </p:tavLst>
                                    </p:anim>
                                    <p:animEffect transition="in" filter="fade">
                                      <p:cBhvr>
                                        <p:cTn id="2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6B9873C-4ED0-C9BA-39CE-F32C9CC31DBC}"/>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F2789F0-1B3F-3171-6C3C-49F0187F738D}"/>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0E27D177-7C69-4B76-5087-75243778EA2F}"/>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736211AF-46AC-7654-3C67-5838D3AD235D}"/>
                  </a:ext>
                </a:extLst>
              </p:cNvPr>
              <p:cNvGrpSpPr/>
              <p:nvPr/>
            </p:nvGrpSpPr>
            <p:grpSpPr>
              <a:xfrm>
                <a:off x="6241538" y="221706"/>
                <a:ext cx="10163060" cy="9310187"/>
                <a:chOff x="6990735" y="202523"/>
                <a:chExt cx="10163060" cy="9310187"/>
              </a:xfrm>
            </p:grpSpPr>
            <p:grpSp>
              <p:nvGrpSpPr>
                <p:cNvPr id="11" name="Group 10">
                  <a:extLst>
                    <a:ext uri="{FF2B5EF4-FFF2-40B4-BE49-F238E27FC236}">
                      <a16:creationId xmlns:a16="http://schemas.microsoft.com/office/drawing/2014/main" id="{3CF4862C-838C-260F-8E9F-E4EA39B5A995}"/>
                    </a:ext>
                  </a:extLst>
                </p:cNvPr>
                <p:cNvGrpSpPr/>
                <p:nvPr/>
              </p:nvGrpSpPr>
              <p:grpSpPr>
                <a:xfrm>
                  <a:off x="6990735" y="202523"/>
                  <a:ext cx="10163060" cy="9310187"/>
                  <a:chOff x="6990735" y="202523"/>
                  <a:chExt cx="10163060" cy="9310187"/>
                </a:xfrm>
              </p:grpSpPr>
              <p:grpSp>
                <p:nvGrpSpPr>
                  <p:cNvPr id="14" name="Group 13">
                    <a:extLst>
                      <a:ext uri="{FF2B5EF4-FFF2-40B4-BE49-F238E27FC236}">
                        <a16:creationId xmlns:a16="http://schemas.microsoft.com/office/drawing/2014/main" id="{C345CB0C-5AA6-06D9-4ABF-364BD9963FBC}"/>
                      </a:ext>
                    </a:extLst>
                  </p:cNvPr>
                  <p:cNvGrpSpPr/>
                  <p:nvPr/>
                </p:nvGrpSpPr>
                <p:grpSpPr>
                  <a:xfrm>
                    <a:off x="6990735" y="202523"/>
                    <a:ext cx="10163060" cy="9310187"/>
                    <a:chOff x="6990735" y="202523"/>
                    <a:chExt cx="10163060" cy="9310187"/>
                  </a:xfrm>
                </p:grpSpPr>
                <p:grpSp>
                  <p:nvGrpSpPr>
                    <p:cNvPr id="16" name="Group 15">
                      <a:extLst>
                        <a:ext uri="{FF2B5EF4-FFF2-40B4-BE49-F238E27FC236}">
                          <a16:creationId xmlns:a16="http://schemas.microsoft.com/office/drawing/2014/main" id="{0DAD8123-62E8-B319-0B9D-901677E83A8E}"/>
                        </a:ext>
                      </a:extLst>
                    </p:cNvPr>
                    <p:cNvGrpSpPr/>
                    <p:nvPr/>
                  </p:nvGrpSpPr>
                  <p:grpSpPr>
                    <a:xfrm>
                      <a:off x="6990735" y="202523"/>
                      <a:ext cx="10128377" cy="9310187"/>
                      <a:chOff x="7342961" y="202523"/>
                      <a:chExt cx="9776151" cy="8941477"/>
                    </a:xfrm>
                  </p:grpSpPr>
                  <p:pic>
                    <p:nvPicPr>
                      <p:cNvPr id="18" name="Picture 17">
                        <a:extLst>
                          <a:ext uri="{FF2B5EF4-FFF2-40B4-BE49-F238E27FC236}">
                            <a16:creationId xmlns:a16="http://schemas.microsoft.com/office/drawing/2014/main" id="{D15CD1D6-A41D-1B5E-BA67-9254B749B450}"/>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9" name="Picture 18">
                        <a:extLst>
                          <a:ext uri="{FF2B5EF4-FFF2-40B4-BE49-F238E27FC236}">
                            <a16:creationId xmlns:a16="http://schemas.microsoft.com/office/drawing/2014/main" id="{94ED203C-4F86-F218-2057-5968DCA26E37}"/>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0" name="Picture 19">
                        <a:extLst>
                          <a:ext uri="{FF2B5EF4-FFF2-40B4-BE49-F238E27FC236}">
                            <a16:creationId xmlns:a16="http://schemas.microsoft.com/office/drawing/2014/main" id="{BA571080-BF71-2AF5-C3D0-A72D0F9366B7}"/>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1" name="Rectangle 20">
                        <a:extLst>
                          <a:ext uri="{FF2B5EF4-FFF2-40B4-BE49-F238E27FC236}">
                            <a16:creationId xmlns:a16="http://schemas.microsoft.com/office/drawing/2014/main" id="{2C73837B-7988-0F78-BBA2-273C076785F4}"/>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Box 3">
                      <a:extLst>
                        <a:ext uri="{FF2B5EF4-FFF2-40B4-BE49-F238E27FC236}">
                          <a16:creationId xmlns:a16="http://schemas.microsoft.com/office/drawing/2014/main" id="{6F23C4B5-0573-1838-0924-57403B8A31A3}"/>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5" name="Picture 14">
                    <a:extLst>
                      <a:ext uri="{FF2B5EF4-FFF2-40B4-BE49-F238E27FC236}">
                        <a16:creationId xmlns:a16="http://schemas.microsoft.com/office/drawing/2014/main" id="{74F399B0-C1FC-03D7-4262-696BDC4946EE}"/>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3" name="Rectangle 12">
                  <a:extLst>
                    <a:ext uri="{FF2B5EF4-FFF2-40B4-BE49-F238E27FC236}">
                      <a16:creationId xmlns:a16="http://schemas.microsoft.com/office/drawing/2014/main" id="{58912552-2520-4DBC-6B81-C5C58A837603}"/>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C27B655-CCD4-1C0D-F756-AE67ECF2D98D}"/>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8" name="Picture 7">
                <a:extLst>
                  <a:ext uri="{FF2B5EF4-FFF2-40B4-BE49-F238E27FC236}">
                    <a16:creationId xmlns:a16="http://schemas.microsoft.com/office/drawing/2014/main" id="{7587775C-D8BF-42C5-EF9B-B233E29649F8}"/>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0" name="Picture 9">
                <a:extLst>
                  <a:ext uri="{FF2B5EF4-FFF2-40B4-BE49-F238E27FC236}">
                    <a16:creationId xmlns:a16="http://schemas.microsoft.com/office/drawing/2014/main" id="{26153E22-21FC-0877-F90F-3DB0E6746D57}"/>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F25B015E-A7B5-007E-2D64-FB3CFDFA1272}"/>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46" name="Picture 45">
            <a:extLst>
              <a:ext uri="{FF2B5EF4-FFF2-40B4-BE49-F238E27FC236}">
                <a16:creationId xmlns:a16="http://schemas.microsoft.com/office/drawing/2014/main" id="{CE3D038A-6F1F-A312-138C-EA08107BF4BB}"/>
              </a:ext>
            </a:extLst>
          </p:cNvPr>
          <p:cNvPicPr>
            <a:picLocks noChangeAspect="1"/>
          </p:cNvPicPr>
          <p:nvPr/>
        </p:nvPicPr>
        <p:blipFill>
          <a:blip r:embed="rId10"/>
          <a:stretch>
            <a:fillRect/>
          </a:stretch>
        </p:blipFill>
        <p:spPr>
          <a:xfrm>
            <a:off x="1253093" y="5207080"/>
            <a:ext cx="3530842" cy="2819091"/>
          </a:xfrm>
          <a:prstGeom prst="rect">
            <a:avLst/>
          </a:prstGeom>
          <a:effectLst>
            <a:glow rad="228600">
              <a:schemeClr val="accent3">
                <a:satMod val="175000"/>
                <a:alpha val="40000"/>
              </a:schemeClr>
            </a:glow>
          </a:effectLst>
        </p:spPr>
      </p:pic>
      <p:sp>
        <p:nvSpPr>
          <p:cNvPr id="47" name="Arrow: Right 46">
            <a:extLst>
              <a:ext uri="{FF2B5EF4-FFF2-40B4-BE49-F238E27FC236}">
                <a16:creationId xmlns:a16="http://schemas.microsoft.com/office/drawing/2014/main" id="{DF109F22-1207-D562-B75F-2655F30AFD86}"/>
              </a:ext>
            </a:extLst>
          </p:cNvPr>
          <p:cNvSpPr/>
          <p:nvPr/>
        </p:nvSpPr>
        <p:spPr>
          <a:xfrm>
            <a:off x="512718" y="6398450"/>
            <a:ext cx="1038656" cy="1132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618E674-E44A-7BBE-8128-3C8CEDC633B9}"/>
              </a:ext>
            </a:extLst>
          </p:cNvPr>
          <p:cNvPicPr>
            <a:picLocks noChangeAspect="1"/>
          </p:cNvPicPr>
          <p:nvPr/>
        </p:nvPicPr>
        <p:blipFill>
          <a:blip r:embed="rId11"/>
          <a:stretch>
            <a:fillRect/>
          </a:stretch>
        </p:blipFill>
        <p:spPr>
          <a:xfrm>
            <a:off x="10417389" y="8706621"/>
            <a:ext cx="922100" cy="266723"/>
          </a:xfrm>
          <a:prstGeom prst="rect">
            <a:avLst/>
          </a:prstGeom>
        </p:spPr>
      </p:pic>
      <p:grpSp>
        <p:nvGrpSpPr>
          <p:cNvPr id="50" name="Group 49">
            <a:extLst>
              <a:ext uri="{FF2B5EF4-FFF2-40B4-BE49-F238E27FC236}">
                <a16:creationId xmlns:a16="http://schemas.microsoft.com/office/drawing/2014/main" id="{4F4EE683-359D-7773-267D-CAFC3FE957A8}"/>
              </a:ext>
            </a:extLst>
          </p:cNvPr>
          <p:cNvGrpSpPr/>
          <p:nvPr/>
        </p:nvGrpSpPr>
        <p:grpSpPr>
          <a:xfrm>
            <a:off x="5117667" y="-1114437"/>
            <a:ext cx="9753904" cy="10570760"/>
            <a:chOff x="5336524" y="-1123169"/>
            <a:chExt cx="9753904" cy="10570760"/>
          </a:xfrm>
        </p:grpSpPr>
        <p:grpSp>
          <p:nvGrpSpPr>
            <p:cNvPr id="12" name="Group 11">
              <a:extLst>
                <a:ext uri="{FF2B5EF4-FFF2-40B4-BE49-F238E27FC236}">
                  <a16:creationId xmlns:a16="http://schemas.microsoft.com/office/drawing/2014/main" id="{371DB324-68E6-365F-DB23-A93E8FEE1FEB}"/>
                </a:ext>
              </a:extLst>
            </p:cNvPr>
            <p:cNvGrpSpPr/>
            <p:nvPr/>
          </p:nvGrpSpPr>
          <p:grpSpPr>
            <a:xfrm>
              <a:off x="5336524" y="-1123169"/>
              <a:ext cx="9753904" cy="10570760"/>
              <a:chOff x="473392" y="192111"/>
              <a:chExt cx="7692104" cy="8596105"/>
            </a:xfrm>
            <a:effectLst>
              <a:glow rad="228600">
                <a:schemeClr val="accent5">
                  <a:satMod val="175000"/>
                  <a:alpha val="40000"/>
                </a:schemeClr>
              </a:glow>
            </a:effectLst>
          </p:grpSpPr>
          <p:pic>
            <p:nvPicPr>
              <p:cNvPr id="7" name="Picture 6">
                <a:extLst>
                  <a:ext uri="{FF2B5EF4-FFF2-40B4-BE49-F238E27FC236}">
                    <a16:creationId xmlns:a16="http://schemas.microsoft.com/office/drawing/2014/main" id="{E1A63188-7CFD-C7C0-C367-B82D6A2929AD}"/>
                  </a:ext>
                </a:extLst>
              </p:cNvPr>
              <p:cNvPicPr>
                <a:picLocks noChangeAspect="1"/>
              </p:cNvPicPr>
              <p:nvPr/>
            </p:nvPicPr>
            <p:blipFill>
              <a:blip r:embed="rId12"/>
              <a:stretch>
                <a:fillRect/>
              </a:stretch>
            </p:blipFill>
            <p:spPr>
              <a:xfrm>
                <a:off x="491491" y="192111"/>
                <a:ext cx="7674005" cy="4206605"/>
              </a:xfrm>
              <a:prstGeom prst="rect">
                <a:avLst/>
              </a:prstGeom>
              <a:ln>
                <a:noFill/>
              </a:ln>
            </p:spPr>
          </p:pic>
          <p:pic>
            <p:nvPicPr>
              <p:cNvPr id="9" name="Picture 8">
                <a:extLst>
                  <a:ext uri="{FF2B5EF4-FFF2-40B4-BE49-F238E27FC236}">
                    <a16:creationId xmlns:a16="http://schemas.microsoft.com/office/drawing/2014/main" id="{8CB1EF36-8B12-01C9-F4F1-C3DD984538E8}"/>
                  </a:ext>
                </a:extLst>
              </p:cNvPr>
              <p:cNvPicPr>
                <a:picLocks noChangeAspect="1"/>
              </p:cNvPicPr>
              <p:nvPr/>
            </p:nvPicPr>
            <p:blipFill>
              <a:blip r:embed="rId13"/>
              <a:stretch>
                <a:fillRect/>
              </a:stretch>
            </p:blipFill>
            <p:spPr>
              <a:xfrm>
                <a:off x="473392" y="4398716"/>
                <a:ext cx="7681626" cy="4389500"/>
              </a:xfrm>
              <a:prstGeom prst="rect">
                <a:avLst/>
              </a:prstGeom>
              <a:ln>
                <a:noFill/>
              </a:ln>
            </p:spPr>
          </p:pic>
        </p:grpSp>
        <p:pic>
          <p:nvPicPr>
            <p:cNvPr id="49" name="Picture 48">
              <a:extLst>
                <a:ext uri="{FF2B5EF4-FFF2-40B4-BE49-F238E27FC236}">
                  <a16:creationId xmlns:a16="http://schemas.microsoft.com/office/drawing/2014/main" id="{B18E0979-EDC6-5960-BB89-4EBA415F08DE}"/>
                </a:ext>
              </a:extLst>
            </p:cNvPr>
            <p:cNvPicPr>
              <a:picLocks noChangeAspect="1"/>
            </p:cNvPicPr>
            <p:nvPr/>
          </p:nvPicPr>
          <p:blipFill>
            <a:blip r:embed="rId14"/>
            <a:stretch>
              <a:fillRect/>
            </a:stretch>
          </p:blipFill>
          <p:spPr>
            <a:xfrm>
              <a:off x="9784312" y="5630350"/>
              <a:ext cx="3513124" cy="3429297"/>
            </a:xfrm>
            <a:prstGeom prst="rect">
              <a:avLst/>
            </a:prstGeom>
          </p:spPr>
        </p:pic>
      </p:grpSp>
    </p:spTree>
    <p:extLst>
      <p:ext uri="{BB962C8B-B14F-4D97-AF65-F5344CB8AC3E}">
        <p14:creationId xmlns:p14="http://schemas.microsoft.com/office/powerpoint/2010/main" val="349671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Effect transition="in" filter="fade">
                                      <p:cBhvr>
                                        <p:cTn id="9" dur="1000"/>
                                        <p:tgtEl>
                                          <p:spTgt spid="46"/>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000" fill="hold"/>
                                        <p:tgtEl>
                                          <p:spTgt spid="47"/>
                                        </p:tgtEl>
                                        <p:attrNameLst>
                                          <p:attrName>ppt_x</p:attrName>
                                        </p:attrNameLst>
                                      </p:cBhvr>
                                      <p:tavLst>
                                        <p:tav tm="0">
                                          <p:val>
                                            <p:strVal val="0-#ppt_w/2"/>
                                          </p:val>
                                        </p:tav>
                                        <p:tav tm="100000">
                                          <p:val>
                                            <p:strVal val="#ppt_x"/>
                                          </p:val>
                                        </p:tav>
                                      </p:tavLst>
                                    </p:anim>
                                    <p:anim calcmode="lin" valueType="num">
                                      <p:cBhvr additive="base">
                                        <p:cTn id="14" dur="1000" fill="hold"/>
                                        <p:tgtEl>
                                          <p:spTgt spid="4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1000" fill="hold"/>
                                        <p:tgtEl>
                                          <p:spTgt spid="50"/>
                                        </p:tgtEl>
                                        <p:attrNameLst>
                                          <p:attrName>ppt_w</p:attrName>
                                        </p:attrNameLst>
                                      </p:cBhvr>
                                      <p:tavLst>
                                        <p:tav tm="0">
                                          <p:val>
                                            <p:fltVal val="0"/>
                                          </p:val>
                                        </p:tav>
                                        <p:tav tm="100000">
                                          <p:val>
                                            <p:strVal val="#ppt_w"/>
                                          </p:val>
                                        </p:tav>
                                      </p:tavLst>
                                    </p:anim>
                                    <p:anim calcmode="lin" valueType="num">
                                      <p:cBhvr>
                                        <p:cTn id="19" dur="1000" fill="hold"/>
                                        <p:tgtEl>
                                          <p:spTgt spid="50"/>
                                        </p:tgtEl>
                                        <p:attrNameLst>
                                          <p:attrName>ppt_h</p:attrName>
                                        </p:attrNameLst>
                                      </p:cBhvr>
                                      <p:tavLst>
                                        <p:tav tm="0">
                                          <p:val>
                                            <p:fltVal val="0"/>
                                          </p:val>
                                        </p:tav>
                                        <p:tav tm="100000">
                                          <p:val>
                                            <p:strVal val="#ppt_h"/>
                                          </p:val>
                                        </p:tav>
                                      </p:tavLst>
                                    </p:anim>
                                    <p:animEffect transition="in" filter="fade">
                                      <p:cBhvr>
                                        <p:cTn id="20"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9A18FD-1F43-8417-D540-F3B75DEBA0C1}"/>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AFB3E1E-6C50-8B66-0593-AFA770A45901}"/>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E4C1F532-6984-5074-535B-D089F0CB71AD}"/>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BA7BAE46-E4F6-7D8A-B497-36F39CCBB6AA}"/>
                  </a:ext>
                </a:extLst>
              </p:cNvPr>
              <p:cNvGrpSpPr/>
              <p:nvPr/>
            </p:nvGrpSpPr>
            <p:grpSpPr>
              <a:xfrm>
                <a:off x="6241538" y="221706"/>
                <a:ext cx="10163060" cy="9310187"/>
                <a:chOff x="6990735" y="202523"/>
                <a:chExt cx="10163060" cy="9310187"/>
              </a:xfrm>
            </p:grpSpPr>
            <p:grpSp>
              <p:nvGrpSpPr>
                <p:cNvPr id="10" name="Group 9">
                  <a:extLst>
                    <a:ext uri="{FF2B5EF4-FFF2-40B4-BE49-F238E27FC236}">
                      <a16:creationId xmlns:a16="http://schemas.microsoft.com/office/drawing/2014/main" id="{8CEFB549-F86F-590B-A4F0-FA55B2CCB9E0}"/>
                    </a:ext>
                  </a:extLst>
                </p:cNvPr>
                <p:cNvGrpSpPr/>
                <p:nvPr/>
              </p:nvGrpSpPr>
              <p:grpSpPr>
                <a:xfrm>
                  <a:off x="6990735" y="202523"/>
                  <a:ext cx="10163060" cy="9310187"/>
                  <a:chOff x="6990735" y="202523"/>
                  <a:chExt cx="10163060" cy="9310187"/>
                </a:xfrm>
              </p:grpSpPr>
              <p:grpSp>
                <p:nvGrpSpPr>
                  <p:cNvPr id="12" name="Group 11">
                    <a:extLst>
                      <a:ext uri="{FF2B5EF4-FFF2-40B4-BE49-F238E27FC236}">
                        <a16:creationId xmlns:a16="http://schemas.microsoft.com/office/drawing/2014/main" id="{A35ADED6-DADD-1814-D790-E4F7AF8A0E9F}"/>
                      </a:ext>
                    </a:extLst>
                  </p:cNvPr>
                  <p:cNvGrpSpPr/>
                  <p:nvPr/>
                </p:nvGrpSpPr>
                <p:grpSpPr>
                  <a:xfrm>
                    <a:off x="6990735" y="202523"/>
                    <a:ext cx="10163060" cy="9310187"/>
                    <a:chOff x="6990735" y="202523"/>
                    <a:chExt cx="10163060" cy="9310187"/>
                  </a:xfrm>
                </p:grpSpPr>
                <p:grpSp>
                  <p:nvGrpSpPr>
                    <p:cNvPr id="14" name="Group 13">
                      <a:extLst>
                        <a:ext uri="{FF2B5EF4-FFF2-40B4-BE49-F238E27FC236}">
                          <a16:creationId xmlns:a16="http://schemas.microsoft.com/office/drawing/2014/main" id="{767B90D4-288C-8A70-26A4-274B97772B2B}"/>
                        </a:ext>
                      </a:extLst>
                    </p:cNvPr>
                    <p:cNvGrpSpPr/>
                    <p:nvPr/>
                  </p:nvGrpSpPr>
                  <p:grpSpPr>
                    <a:xfrm>
                      <a:off x="6990735" y="202523"/>
                      <a:ext cx="10128377" cy="9310187"/>
                      <a:chOff x="7342961" y="202523"/>
                      <a:chExt cx="9776151" cy="8941477"/>
                    </a:xfrm>
                  </p:grpSpPr>
                  <p:pic>
                    <p:nvPicPr>
                      <p:cNvPr id="16" name="Picture 15">
                        <a:extLst>
                          <a:ext uri="{FF2B5EF4-FFF2-40B4-BE49-F238E27FC236}">
                            <a16:creationId xmlns:a16="http://schemas.microsoft.com/office/drawing/2014/main" id="{900C563A-D7D4-66C8-DDE1-18888C8108A4}"/>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18" name="Picture 17">
                        <a:extLst>
                          <a:ext uri="{FF2B5EF4-FFF2-40B4-BE49-F238E27FC236}">
                            <a16:creationId xmlns:a16="http://schemas.microsoft.com/office/drawing/2014/main" id="{208F79E2-6A78-760C-7798-37A398B06EF4}"/>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19" name="Picture 18">
                        <a:extLst>
                          <a:ext uri="{FF2B5EF4-FFF2-40B4-BE49-F238E27FC236}">
                            <a16:creationId xmlns:a16="http://schemas.microsoft.com/office/drawing/2014/main" id="{FCDEC509-AF82-C0A2-75D7-99B214EC76C5}"/>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9" name="Rectangle 28">
                        <a:extLst>
                          <a:ext uri="{FF2B5EF4-FFF2-40B4-BE49-F238E27FC236}">
                            <a16:creationId xmlns:a16="http://schemas.microsoft.com/office/drawing/2014/main" id="{8B58C3B3-3D4E-8DBE-AB4E-1F1E940189D6}"/>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Box 3">
                      <a:extLst>
                        <a:ext uri="{FF2B5EF4-FFF2-40B4-BE49-F238E27FC236}">
                          <a16:creationId xmlns:a16="http://schemas.microsoft.com/office/drawing/2014/main" id="{FEFB98D8-D329-5807-666E-4FBC5BE3B641}"/>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3" name="Picture 12">
                    <a:extLst>
                      <a:ext uri="{FF2B5EF4-FFF2-40B4-BE49-F238E27FC236}">
                        <a16:creationId xmlns:a16="http://schemas.microsoft.com/office/drawing/2014/main" id="{405EAC1B-DC4B-C600-11F0-C865B430E25C}"/>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1" name="Rectangle 10">
                  <a:extLst>
                    <a:ext uri="{FF2B5EF4-FFF2-40B4-BE49-F238E27FC236}">
                      <a16:creationId xmlns:a16="http://schemas.microsoft.com/office/drawing/2014/main" id="{DF022EF5-B37E-F28D-BAF4-B917CAA63AC0}"/>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C607F09-9D15-352D-6BD6-6AC02E167B6B}"/>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A06872E8-CC8B-17BA-D753-A34FED541584}"/>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9" name="Picture 8">
                <a:extLst>
                  <a:ext uri="{FF2B5EF4-FFF2-40B4-BE49-F238E27FC236}">
                    <a16:creationId xmlns:a16="http://schemas.microsoft.com/office/drawing/2014/main" id="{2B17F10F-B4D9-7671-366C-CC5C83135772}"/>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7CF75D04-A8C4-84BB-1BE9-7B0B0AF74302}"/>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1" name="Picture 30">
            <a:extLst>
              <a:ext uri="{FF2B5EF4-FFF2-40B4-BE49-F238E27FC236}">
                <a16:creationId xmlns:a16="http://schemas.microsoft.com/office/drawing/2014/main" id="{BA69515E-4082-BCD7-423A-804C53B7C62E}"/>
              </a:ext>
            </a:extLst>
          </p:cNvPr>
          <p:cNvPicPr>
            <a:picLocks noChangeAspect="1"/>
          </p:cNvPicPr>
          <p:nvPr/>
        </p:nvPicPr>
        <p:blipFill>
          <a:blip r:embed="rId10"/>
          <a:stretch>
            <a:fillRect/>
          </a:stretch>
        </p:blipFill>
        <p:spPr>
          <a:xfrm>
            <a:off x="1387836" y="5971991"/>
            <a:ext cx="2531685" cy="2021345"/>
          </a:xfrm>
          <a:prstGeom prst="rect">
            <a:avLst/>
          </a:prstGeom>
          <a:effectLst>
            <a:glow rad="228600">
              <a:schemeClr val="accent3">
                <a:satMod val="175000"/>
                <a:alpha val="40000"/>
              </a:schemeClr>
            </a:glow>
          </a:effectLst>
        </p:spPr>
      </p:pic>
      <p:sp>
        <p:nvSpPr>
          <p:cNvPr id="32" name="Arrow: Right 31">
            <a:extLst>
              <a:ext uri="{FF2B5EF4-FFF2-40B4-BE49-F238E27FC236}">
                <a16:creationId xmlns:a16="http://schemas.microsoft.com/office/drawing/2014/main" id="{B4C59FBC-9547-95CF-B3DA-AF6130DEC9CA}"/>
              </a:ext>
            </a:extLst>
          </p:cNvPr>
          <p:cNvSpPr/>
          <p:nvPr/>
        </p:nvSpPr>
        <p:spPr>
          <a:xfrm>
            <a:off x="512718" y="7135050"/>
            <a:ext cx="1038656" cy="1132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3A0A43FC-1364-58DF-6C11-B9088DCE320D}"/>
              </a:ext>
            </a:extLst>
          </p:cNvPr>
          <p:cNvPicPr>
            <a:picLocks noChangeAspect="1"/>
          </p:cNvPicPr>
          <p:nvPr/>
        </p:nvPicPr>
        <p:blipFill>
          <a:blip r:embed="rId11"/>
          <a:stretch>
            <a:fillRect/>
          </a:stretch>
        </p:blipFill>
        <p:spPr>
          <a:xfrm>
            <a:off x="10417389" y="8706621"/>
            <a:ext cx="922100" cy="266723"/>
          </a:xfrm>
          <a:prstGeom prst="rect">
            <a:avLst/>
          </a:prstGeom>
        </p:spPr>
      </p:pic>
      <p:grpSp>
        <p:nvGrpSpPr>
          <p:cNvPr id="37" name="Group 36">
            <a:extLst>
              <a:ext uri="{FF2B5EF4-FFF2-40B4-BE49-F238E27FC236}">
                <a16:creationId xmlns:a16="http://schemas.microsoft.com/office/drawing/2014/main" id="{B4FF03D8-5BD9-BBF3-AB66-2BF321DE9364}"/>
              </a:ext>
            </a:extLst>
          </p:cNvPr>
          <p:cNvGrpSpPr/>
          <p:nvPr/>
        </p:nvGrpSpPr>
        <p:grpSpPr>
          <a:xfrm>
            <a:off x="4288968" y="141547"/>
            <a:ext cx="10416988" cy="9197788"/>
            <a:chOff x="5059117" y="688057"/>
            <a:chExt cx="10852844" cy="11654918"/>
          </a:xfrm>
          <a:effectLst>
            <a:glow rad="228600">
              <a:schemeClr val="accent3">
                <a:satMod val="175000"/>
                <a:alpha val="40000"/>
              </a:schemeClr>
            </a:glow>
          </a:effectLst>
        </p:grpSpPr>
        <p:pic>
          <p:nvPicPr>
            <p:cNvPr id="34" name="Picture 33">
              <a:extLst>
                <a:ext uri="{FF2B5EF4-FFF2-40B4-BE49-F238E27FC236}">
                  <a16:creationId xmlns:a16="http://schemas.microsoft.com/office/drawing/2014/main" id="{90BB0B6A-3E92-5DCE-940D-F6C91AFD0693}"/>
                </a:ext>
              </a:extLst>
            </p:cNvPr>
            <p:cNvPicPr>
              <a:picLocks noChangeAspect="1"/>
            </p:cNvPicPr>
            <p:nvPr/>
          </p:nvPicPr>
          <p:blipFill>
            <a:blip r:embed="rId12"/>
            <a:stretch>
              <a:fillRect/>
            </a:stretch>
          </p:blipFill>
          <p:spPr>
            <a:xfrm>
              <a:off x="5083003" y="688057"/>
              <a:ext cx="10828958" cy="3551228"/>
            </a:xfrm>
            <a:prstGeom prst="rect">
              <a:avLst/>
            </a:prstGeom>
          </p:spPr>
        </p:pic>
        <p:pic>
          <p:nvPicPr>
            <p:cNvPr id="36" name="Picture 35">
              <a:extLst>
                <a:ext uri="{FF2B5EF4-FFF2-40B4-BE49-F238E27FC236}">
                  <a16:creationId xmlns:a16="http://schemas.microsoft.com/office/drawing/2014/main" id="{536E5000-D42A-75FB-E8F8-B9ABE140C2A8}"/>
                </a:ext>
              </a:extLst>
            </p:cNvPr>
            <p:cNvPicPr>
              <a:picLocks noChangeAspect="1"/>
            </p:cNvPicPr>
            <p:nvPr/>
          </p:nvPicPr>
          <p:blipFill>
            <a:blip r:embed="rId13"/>
            <a:stretch>
              <a:fillRect/>
            </a:stretch>
          </p:blipFill>
          <p:spPr>
            <a:xfrm>
              <a:off x="5059117" y="2783620"/>
              <a:ext cx="10828958" cy="9559355"/>
            </a:xfrm>
            <a:prstGeom prst="rect">
              <a:avLst/>
            </a:prstGeom>
          </p:spPr>
        </p:pic>
      </p:grpSp>
    </p:spTree>
    <p:extLst>
      <p:ext uri="{BB962C8B-B14F-4D97-AF65-F5344CB8AC3E}">
        <p14:creationId xmlns:p14="http://schemas.microsoft.com/office/powerpoint/2010/main" val="55070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0-#ppt_w/2"/>
                                          </p:val>
                                        </p:tav>
                                        <p:tav tm="100000">
                                          <p:val>
                                            <p:strVal val="#ppt_x"/>
                                          </p:val>
                                        </p:tav>
                                      </p:tavLst>
                                    </p:anim>
                                    <p:anim calcmode="lin" valueType="num">
                                      <p:cBhvr additive="base">
                                        <p:cTn id="14" dur="1000" fill="hold"/>
                                        <p:tgtEl>
                                          <p:spTgt spid="32"/>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fltVal val="0"/>
                                          </p:val>
                                        </p:tav>
                                        <p:tav tm="100000">
                                          <p:val>
                                            <p:strVal val="#ppt_w"/>
                                          </p:val>
                                        </p:tav>
                                      </p:tavLst>
                                    </p:anim>
                                    <p:anim calcmode="lin" valueType="num">
                                      <p:cBhvr>
                                        <p:cTn id="19" dur="1000" fill="hold"/>
                                        <p:tgtEl>
                                          <p:spTgt spid="37"/>
                                        </p:tgtEl>
                                        <p:attrNameLst>
                                          <p:attrName>ppt_h</p:attrName>
                                        </p:attrNameLst>
                                      </p:cBhvr>
                                      <p:tavLst>
                                        <p:tav tm="0">
                                          <p:val>
                                            <p:fltVal val="0"/>
                                          </p:val>
                                        </p:tav>
                                        <p:tav tm="100000">
                                          <p:val>
                                            <p:strVal val="#ppt_h"/>
                                          </p:val>
                                        </p:tav>
                                      </p:tavLst>
                                    </p:anim>
                                    <p:animEffect transition="in" filter="fade">
                                      <p:cBhvr>
                                        <p:cTn id="2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9FBF66-54FF-FF33-B67F-77BEB0EE9A95}"/>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DC64DA7-4BB9-6E76-E7EA-BCB83CAC6DBA}"/>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31034249-4FE0-7679-D116-211940FC2A09}"/>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8EAA26C3-FB48-F4F1-C9EE-A765EE25079B}"/>
                  </a:ext>
                </a:extLst>
              </p:cNvPr>
              <p:cNvGrpSpPr/>
              <p:nvPr/>
            </p:nvGrpSpPr>
            <p:grpSpPr>
              <a:xfrm>
                <a:off x="6241538" y="221706"/>
                <a:ext cx="10163060" cy="9310187"/>
                <a:chOff x="6990735" y="202523"/>
                <a:chExt cx="10163060" cy="9310187"/>
              </a:xfrm>
            </p:grpSpPr>
            <p:grpSp>
              <p:nvGrpSpPr>
                <p:cNvPr id="17" name="Group 16">
                  <a:extLst>
                    <a:ext uri="{FF2B5EF4-FFF2-40B4-BE49-F238E27FC236}">
                      <a16:creationId xmlns:a16="http://schemas.microsoft.com/office/drawing/2014/main" id="{21964D74-5D92-22E1-F304-D39A05F7B72B}"/>
                    </a:ext>
                  </a:extLst>
                </p:cNvPr>
                <p:cNvGrpSpPr/>
                <p:nvPr/>
              </p:nvGrpSpPr>
              <p:grpSpPr>
                <a:xfrm>
                  <a:off x="6990735" y="202523"/>
                  <a:ext cx="10163060" cy="9310187"/>
                  <a:chOff x="6990735" y="202523"/>
                  <a:chExt cx="10163060" cy="9310187"/>
                </a:xfrm>
              </p:grpSpPr>
              <p:grpSp>
                <p:nvGrpSpPr>
                  <p:cNvPr id="19" name="Group 18">
                    <a:extLst>
                      <a:ext uri="{FF2B5EF4-FFF2-40B4-BE49-F238E27FC236}">
                        <a16:creationId xmlns:a16="http://schemas.microsoft.com/office/drawing/2014/main" id="{A58F2274-7001-0F95-0646-4C8D102102C6}"/>
                      </a:ext>
                    </a:extLst>
                  </p:cNvPr>
                  <p:cNvGrpSpPr/>
                  <p:nvPr/>
                </p:nvGrpSpPr>
                <p:grpSpPr>
                  <a:xfrm>
                    <a:off x="6990735" y="202523"/>
                    <a:ext cx="10163060" cy="9310187"/>
                    <a:chOff x="6990735" y="202523"/>
                    <a:chExt cx="10163060" cy="9310187"/>
                  </a:xfrm>
                </p:grpSpPr>
                <p:grpSp>
                  <p:nvGrpSpPr>
                    <p:cNvPr id="21" name="Group 20">
                      <a:extLst>
                        <a:ext uri="{FF2B5EF4-FFF2-40B4-BE49-F238E27FC236}">
                          <a16:creationId xmlns:a16="http://schemas.microsoft.com/office/drawing/2014/main" id="{B2E97A63-B000-725B-C2BC-8712F5CEFCCD}"/>
                        </a:ext>
                      </a:extLst>
                    </p:cNvPr>
                    <p:cNvGrpSpPr/>
                    <p:nvPr/>
                  </p:nvGrpSpPr>
                  <p:grpSpPr>
                    <a:xfrm>
                      <a:off x="6990735" y="202523"/>
                      <a:ext cx="10128377" cy="9310187"/>
                      <a:chOff x="7342961" y="202523"/>
                      <a:chExt cx="9776151" cy="8941477"/>
                    </a:xfrm>
                  </p:grpSpPr>
                  <p:pic>
                    <p:nvPicPr>
                      <p:cNvPr id="23" name="Picture 22">
                        <a:extLst>
                          <a:ext uri="{FF2B5EF4-FFF2-40B4-BE49-F238E27FC236}">
                            <a16:creationId xmlns:a16="http://schemas.microsoft.com/office/drawing/2014/main" id="{A448AFD2-B8D8-4E5C-7589-B93563DB8171}"/>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4" name="Picture 23">
                        <a:extLst>
                          <a:ext uri="{FF2B5EF4-FFF2-40B4-BE49-F238E27FC236}">
                            <a16:creationId xmlns:a16="http://schemas.microsoft.com/office/drawing/2014/main" id="{79609CA7-D2D5-11C9-F350-9037EBBA733F}"/>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5" name="Picture 24">
                        <a:extLst>
                          <a:ext uri="{FF2B5EF4-FFF2-40B4-BE49-F238E27FC236}">
                            <a16:creationId xmlns:a16="http://schemas.microsoft.com/office/drawing/2014/main" id="{B4C298B4-2F4C-8A65-64B9-7CBAB24FE814}"/>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6" name="Rectangle 25">
                        <a:extLst>
                          <a:ext uri="{FF2B5EF4-FFF2-40B4-BE49-F238E27FC236}">
                            <a16:creationId xmlns:a16="http://schemas.microsoft.com/office/drawing/2014/main" id="{1DE419DD-E41A-779F-1DAA-859AEDDC3E1C}"/>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Box 3">
                      <a:extLst>
                        <a:ext uri="{FF2B5EF4-FFF2-40B4-BE49-F238E27FC236}">
                          <a16:creationId xmlns:a16="http://schemas.microsoft.com/office/drawing/2014/main" id="{754D9160-847E-8908-0B80-72199C11FF7C}"/>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0" name="Picture 19">
                    <a:extLst>
                      <a:ext uri="{FF2B5EF4-FFF2-40B4-BE49-F238E27FC236}">
                        <a16:creationId xmlns:a16="http://schemas.microsoft.com/office/drawing/2014/main" id="{DC5CEB98-6A0D-AE99-CAD6-590995637DB4}"/>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8" name="Rectangle 17">
                  <a:extLst>
                    <a:ext uri="{FF2B5EF4-FFF2-40B4-BE49-F238E27FC236}">
                      <a16:creationId xmlns:a16="http://schemas.microsoft.com/office/drawing/2014/main" id="{841B0585-8C47-6EB6-33D5-BDCC6A968995}"/>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2BDCA7E-6C12-C93C-8749-8344F2161266}"/>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8" name="Picture 7">
                <a:extLst>
                  <a:ext uri="{FF2B5EF4-FFF2-40B4-BE49-F238E27FC236}">
                    <a16:creationId xmlns:a16="http://schemas.microsoft.com/office/drawing/2014/main" id="{122E247E-32CF-E4E0-CEB8-01226C028770}"/>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6" name="Picture 15">
                <a:extLst>
                  <a:ext uri="{FF2B5EF4-FFF2-40B4-BE49-F238E27FC236}">
                    <a16:creationId xmlns:a16="http://schemas.microsoft.com/office/drawing/2014/main" id="{E58B1431-CE8D-A234-F1DE-71FDBEA746B9}"/>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F566A666-8C91-7722-5AAB-583C69866D22}"/>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3" name="Picture 32">
            <a:extLst>
              <a:ext uri="{FF2B5EF4-FFF2-40B4-BE49-F238E27FC236}">
                <a16:creationId xmlns:a16="http://schemas.microsoft.com/office/drawing/2014/main" id="{B34056FA-0DB7-8331-3C1F-90F2B0F85B8C}"/>
              </a:ext>
            </a:extLst>
          </p:cNvPr>
          <p:cNvPicPr>
            <a:picLocks noChangeAspect="1"/>
          </p:cNvPicPr>
          <p:nvPr/>
        </p:nvPicPr>
        <p:blipFill>
          <a:blip r:embed="rId10"/>
          <a:stretch>
            <a:fillRect/>
          </a:stretch>
        </p:blipFill>
        <p:spPr>
          <a:xfrm>
            <a:off x="1221143" y="5786699"/>
            <a:ext cx="2708515" cy="2895309"/>
          </a:xfrm>
          <a:prstGeom prst="rect">
            <a:avLst/>
          </a:prstGeom>
          <a:effectLst>
            <a:glow rad="228600">
              <a:schemeClr val="accent3">
                <a:satMod val="175000"/>
                <a:alpha val="40000"/>
              </a:schemeClr>
            </a:glow>
          </a:effectLst>
        </p:spPr>
      </p:pic>
      <p:pic>
        <p:nvPicPr>
          <p:cNvPr id="27" name="Picture 26">
            <a:extLst>
              <a:ext uri="{FF2B5EF4-FFF2-40B4-BE49-F238E27FC236}">
                <a16:creationId xmlns:a16="http://schemas.microsoft.com/office/drawing/2014/main" id="{76F5DFED-7502-5F07-41EF-3B5AFB5FC3A3}"/>
              </a:ext>
            </a:extLst>
          </p:cNvPr>
          <p:cNvPicPr>
            <a:picLocks noChangeAspect="1"/>
          </p:cNvPicPr>
          <p:nvPr/>
        </p:nvPicPr>
        <p:blipFill>
          <a:blip r:embed="rId11"/>
          <a:stretch>
            <a:fillRect/>
          </a:stretch>
        </p:blipFill>
        <p:spPr>
          <a:xfrm>
            <a:off x="10417389" y="8706621"/>
            <a:ext cx="922100" cy="266723"/>
          </a:xfrm>
          <a:prstGeom prst="rect">
            <a:avLst/>
          </a:prstGeom>
        </p:spPr>
      </p:pic>
      <p:sp>
        <p:nvSpPr>
          <p:cNvPr id="34" name="Arrow: Right 33">
            <a:extLst>
              <a:ext uri="{FF2B5EF4-FFF2-40B4-BE49-F238E27FC236}">
                <a16:creationId xmlns:a16="http://schemas.microsoft.com/office/drawing/2014/main" id="{88036576-EED7-16CF-4A4F-AD46A69009A9}"/>
              </a:ext>
            </a:extLst>
          </p:cNvPr>
          <p:cNvSpPr/>
          <p:nvPr/>
        </p:nvSpPr>
        <p:spPr>
          <a:xfrm>
            <a:off x="561007" y="6101065"/>
            <a:ext cx="1038656" cy="1132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BB93A22A-4250-5C7B-CC7B-22094358AE86}"/>
              </a:ext>
            </a:extLst>
          </p:cNvPr>
          <p:cNvPicPr>
            <a:picLocks noChangeAspect="1"/>
          </p:cNvPicPr>
          <p:nvPr/>
        </p:nvPicPr>
        <p:blipFill>
          <a:blip r:embed="rId12"/>
          <a:stretch>
            <a:fillRect/>
          </a:stretch>
        </p:blipFill>
        <p:spPr>
          <a:xfrm>
            <a:off x="4430768" y="879714"/>
            <a:ext cx="11986561" cy="8079148"/>
          </a:xfrm>
          <a:prstGeom prst="rect">
            <a:avLst/>
          </a:prstGeom>
          <a:effectLst>
            <a:glow rad="228600">
              <a:schemeClr val="accent3">
                <a:satMod val="175000"/>
                <a:alpha val="40000"/>
              </a:schemeClr>
            </a:glow>
          </a:effectLst>
        </p:spPr>
      </p:pic>
      <p:cxnSp>
        <p:nvCxnSpPr>
          <p:cNvPr id="44" name="Straight Arrow Connector 43">
            <a:extLst>
              <a:ext uri="{FF2B5EF4-FFF2-40B4-BE49-F238E27FC236}">
                <a16:creationId xmlns:a16="http://schemas.microsoft.com/office/drawing/2014/main" id="{AA6015FF-75C9-1CE0-F37E-C62672B00B9D}"/>
              </a:ext>
            </a:extLst>
          </p:cNvPr>
          <p:cNvCxnSpPr/>
          <p:nvPr/>
        </p:nvCxnSpPr>
        <p:spPr>
          <a:xfrm flipV="1">
            <a:off x="7482840" y="1249964"/>
            <a:ext cx="2133600" cy="29838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F7F93A8-67F1-6118-3FEE-2D31C1391BFB}"/>
              </a:ext>
            </a:extLst>
          </p:cNvPr>
          <p:cNvGrpSpPr/>
          <p:nvPr/>
        </p:nvGrpSpPr>
        <p:grpSpPr>
          <a:xfrm>
            <a:off x="9649285" y="473072"/>
            <a:ext cx="6755862" cy="7826907"/>
            <a:chOff x="-5156199" y="879714"/>
            <a:chExt cx="6755862" cy="7826907"/>
          </a:xfrm>
        </p:grpSpPr>
        <p:sp>
          <p:nvSpPr>
            <p:cNvPr id="9" name="Rectangle 8">
              <a:extLst>
                <a:ext uri="{FF2B5EF4-FFF2-40B4-BE49-F238E27FC236}">
                  <a16:creationId xmlns:a16="http://schemas.microsoft.com/office/drawing/2014/main" id="{3F8C855F-C290-160F-D618-8D35BDAB5E83}"/>
                </a:ext>
              </a:extLst>
            </p:cNvPr>
            <p:cNvSpPr/>
            <p:nvPr/>
          </p:nvSpPr>
          <p:spPr>
            <a:xfrm>
              <a:off x="-5156199" y="879714"/>
              <a:ext cx="6755862" cy="78269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2926455E-6633-5029-2BB9-596745E3C211}"/>
                </a:ext>
              </a:extLst>
            </p:cNvPr>
            <p:cNvPicPr>
              <a:picLocks noChangeAspect="1"/>
            </p:cNvPicPr>
            <p:nvPr/>
          </p:nvPicPr>
          <p:blipFill>
            <a:blip r:embed="rId13"/>
            <a:stretch>
              <a:fillRect/>
            </a:stretch>
          </p:blipFill>
          <p:spPr>
            <a:xfrm>
              <a:off x="-4983462" y="1071592"/>
              <a:ext cx="6365585" cy="7354083"/>
            </a:xfrm>
            <a:prstGeom prst="rect">
              <a:avLst/>
            </a:prstGeom>
          </p:spPr>
        </p:pic>
        <p:sp>
          <p:nvSpPr>
            <p:cNvPr id="39" name="TextBox 38">
              <a:extLst>
                <a:ext uri="{FF2B5EF4-FFF2-40B4-BE49-F238E27FC236}">
                  <a16:creationId xmlns:a16="http://schemas.microsoft.com/office/drawing/2014/main" id="{4BB1E5D8-E299-46CC-14B1-8F15CB23B335}"/>
                </a:ext>
              </a:extLst>
            </p:cNvPr>
            <p:cNvSpPr txBox="1"/>
            <p:nvPr/>
          </p:nvSpPr>
          <p:spPr>
            <a:xfrm>
              <a:off x="-3425158" y="2437168"/>
              <a:ext cx="2103120" cy="307777"/>
            </a:xfrm>
            <a:prstGeom prst="rect">
              <a:avLst/>
            </a:prstGeom>
            <a:solidFill>
              <a:srgbClr val="FFFFFF"/>
            </a:solidFill>
            <a:ln>
              <a:solidFill>
                <a:srgbClr val="FFFFFF"/>
              </a:solidFill>
            </a:ln>
          </p:spPr>
          <p:txBody>
            <a:bodyPr wrap="square" rtlCol="0">
              <a:spAutoFit/>
            </a:bodyPr>
            <a:lstStyle/>
            <a:p>
              <a:pPr algn="l"/>
              <a:r>
                <a:rPr lang="en-US" sz="1400" dirty="0"/>
                <a:t>Samuel Sample</a:t>
              </a:r>
            </a:p>
          </p:txBody>
        </p:sp>
        <p:sp>
          <p:nvSpPr>
            <p:cNvPr id="40" name="TextBox 39">
              <a:extLst>
                <a:ext uri="{FF2B5EF4-FFF2-40B4-BE49-F238E27FC236}">
                  <a16:creationId xmlns:a16="http://schemas.microsoft.com/office/drawing/2014/main" id="{B3E9BC5B-BE3B-DA5C-AE79-3B1663033698}"/>
                </a:ext>
              </a:extLst>
            </p:cNvPr>
            <p:cNvSpPr txBox="1"/>
            <p:nvPr/>
          </p:nvSpPr>
          <p:spPr>
            <a:xfrm>
              <a:off x="-3425158" y="5244029"/>
              <a:ext cx="2103120" cy="307777"/>
            </a:xfrm>
            <a:prstGeom prst="rect">
              <a:avLst/>
            </a:prstGeom>
            <a:solidFill>
              <a:srgbClr val="FFFFFF"/>
            </a:solidFill>
            <a:ln>
              <a:solidFill>
                <a:srgbClr val="FFFFFF"/>
              </a:solidFill>
            </a:ln>
          </p:spPr>
          <p:txBody>
            <a:bodyPr wrap="square" rtlCol="0">
              <a:spAutoFit/>
            </a:bodyPr>
            <a:lstStyle/>
            <a:p>
              <a:pPr algn="l"/>
              <a:r>
                <a:rPr lang="en-US" sz="1400" dirty="0"/>
                <a:t>Samuel Sample</a:t>
              </a:r>
            </a:p>
          </p:txBody>
        </p:sp>
        <p:sp>
          <p:nvSpPr>
            <p:cNvPr id="41" name="TextBox 40">
              <a:extLst>
                <a:ext uri="{FF2B5EF4-FFF2-40B4-BE49-F238E27FC236}">
                  <a16:creationId xmlns:a16="http://schemas.microsoft.com/office/drawing/2014/main" id="{DE8D6ED7-8F0A-7539-3743-6B96C4432D74}"/>
                </a:ext>
              </a:extLst>
            </p:cNvPr>
            <p:cNvSpPr txBox="1"/>
            <p:nvPr/>
          </p:nvSpPr>
          <p:spPr>
            <a:xfrm>
              <a:off x="-3425158" y="8036598"/>
              <a:ext cx="2103120" cy="307777"/>
            </a:xfrm>
            <a:prstGeom prst="rect">
              <a:avLst/>
            </a:prstGeom>
            <a:solidFill>
              <a:srgbClr val="FFFFFF"/>
            </a:solidFill>
            <a:ln>
              <a:solidFill>
                <a:srgbClr val="FFFFFF"/>
              </a:solidFill>
            </a:ln>
          </p:spPr>
          <p:txBody>
            <a:bodyPr wrap="square" rtlCol="0">
              <a:spAutoFit/>
            </a:bodyPr>
            <a:lstStyle/>
            <a:p>
              <a:pPr algn="l"/>
              <a:r>
                <a:rPr lang="en-US" sz="1400" dirty="0"/>
                <a:t>Samuel Sample</a:t>
              </a:r>
            </a:p>
          </p:txBody>
        </p:sp>
      </p:grpSp>
    </p:spTree>
    <p:extLst>
      <p:ext uri="{BB962C8B-B14F-4D97-AF65-F5344CB8AC3E}">
        <p14:creationId xmlns:p14="http://schemas.microsoft.com/office/powerpoint/2010/main" val="7448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0-#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1000" fill="hold"/>
                                        <p:tgtEl>
                                          <p:spTgt spid="36"/>
                                        </p:tgtEl>
                                        <p:attrNameLst>
                                          <p:attrName>ppt_w</p:attrName>
                                        </p:attrNameLst>
                                      </p:cBhvr>
                                      <p:tavLst>
                                        <p:tav tm="0">
                                          <p:val>
                                            <p:fltVal val="0"/>
                                          </p:val>
                                        </p:tav>
                                        <p:tav tm="100000">
                                          <p:val>
                                            <p:strVal val="#ppt_w"/>
                                          </p:val>
                                        </p:tav>
                                      </p:tavLst>
                                    </p:anim>
                                    <p:anim calcmode="lin" valueType="num">
                                      <p:cBhvr>
                                        <p:cTn id="19" dur="1000" fill="hold"/>
                                        <p:tgtEl>
                                          <p:spTgt spid="36"/>
                                        </p:tgtEl>
                                        <p:attrNameLst>
                                          <p:attrName>ppt_h</p:attrName>
                                        </p:attrNameLst>
                                      </p:cBhvr>
                                      <p:tavLst>
                                        <p:tav tm="0">
                                          <p:val>
                                            <p:fltVal val="0"/>
                                          </p:val>
                                        </p:tav>
                                        <p:tav tm="100000">
                                          <p:val>
                                            <p:strVal val="#ppt_h"/>
                                          </p:val>
                                        </p:tav>
                                      </p:tavLst>
                                    </p:anim>
                                    <p:animEffect transition="in" filter="fade">
                                      <p:cBhvr>
                                        <p:cTn id="20" dur="1000"/>
                                        <p:tgtEl>
                                          <p:spTgt spid="36"/>
                                        </p:tgtEl>
                                      </p:cBhvr>
                                    </p:animEffect>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Effect transition="in" filter="fade">
                                      <p:cBhvr>
                                        <p:cTn id="26" dur="1000"/>
                                        <p:tgtEl>
                                          <p:spTgt spid="10"/>
                                        </p:tgtEl>
                                      </p:cBhvr>
                                    </p:animEffect>
                                  </p:childTnLst>
                                </p:cTn>
                              </p:par>
                            </p:childTnLst>
                          </p:cTn>
                        </p:par>
                        <p:par>
                          <p:cTn id="27" fill="hold">
                            <p:stCondLst>
                              <p:cond delay="4000"/>
                            </p:stCondLst>
                            <p:childTnLst>
                              <p:par>
                                <p:cTn id="28" presetID="53" presetClass="entr" presetSubtype="16"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1000" fill="hold"/>
                                        <p:tgtEl>
                                          <p:spTgt spid="44"/>
                                        </p:tgtEl>
                                        <p:attrNameLst>
                                          <p:attrName>ppt_w</p:attrName>
                                        </p:attrNameLst>
                                      </p:cBhvr>
                                      <p:tavLst>
                                        <p:tav tm="0">
                                          <p:val>
                                            <p:fltVal val="0"/>
                                          </p:val>
                                        </p:tav>
                                        <p:tav tm="100000">
                                          <p:val>
                                            <p:strVal val="#ppt_w"/>
                                          </p:val>
                                        </p:tav>
                                      </p:tavLst>
                                    </p:anim>
                                    <p:anim calcmode="lin" valueType="num">
                                      <p:cBhvr>
                                        <p:cTn id="31" dur="1000" fill="hold"/>
                                        <p:tgtEl>
                                          <p:spTgt spid="44"/>
                                        </p:tgtEl>
                                        <p:attrNameLst>
                                          <p:attrName>ppt_h</p:attrName>
                                        </p:attrNameLst>
                                      </p:cBhvr>
                                      <p:tavLst>
                                        <p:tav tm="0">
                                          <p:val>
                                            <p:fltVal val="0"/>
                                          </p:val>
                                        </p:tav>
                                        <p:tav tm="100000">
                                          <p:val>
                                            <p:strVal val="#ppt_h"/>
                                          </p:val>
                                        </p:tav>
                                      </p:tavLst>
                                    </p:anim>
                                    <p:animEffect transition="in" filter="fade">
                                      <p:cBhvr>
                                        <p:cTn id="3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65DF-5BF1-B570-8D55-30577551B07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092B911-D322-274C-E4A2-8AC94AECC4EF}"/>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0F30F51-25E9-76C7-C4A1-D7AA71830916}"/>
              </a:ext>
            </a:extLst>
          </p:cNvPr>
          <p:cNvGrpSpPr/>
          <p:nvPr/>
        </p:nvGrpSpPr>
        <p:grpSpPr>
          <a:xfrm>
            <a:off x="1256225" y="-2103831"/>
            <a:ext cx="12084424" cy="11405797"/>
            <a:chOff x="6181800" y="-387016"/>
            <a:chExt cx="10381910" cy="9746364"/>
          </a:xfrm>
        </p:grpSpPr>
        <p:grpSp>
          <p:nvGrpSpPr>
            <p:cNvPr id="4" name="Group 3">
              <a:extLst>
                <a:ext uri="{FF2B5EF4-FFF2-40B4-BE49-F238E27FC236}">
                  <a16:creationId xmlns:a16="http://schemas.microsoft.com/office/drawing/2014/main" id="{2D05D8F5-0DAE-6A33-7714-CC722A93D030}"/>
                </a:ext>
              </a:extLst>
            </p:cNvPr>
            <p:cNvGrpSpPr/>
            <p:nvPr/>
          </p:nvGrpSpPr>
          <p:grpSpPr>
            <a:xfrm>
              <a:off x="6181800" y="-387016"/>
              <a:ext cx="10381910" cy="9746364"/>
              <a:chOff x="6236593" y="-214471"/>
              <a:chExt cx="10381910" cy="9746364"/>
            </a:xfrm>
          </p:grpSpPr>
          <p:grpSp>
            <p:nvGrpSpPr>
              <p:cNvPr id="6" name="Group 5">
                <a:extLst>
                  <a:ext uri="{FF2B5EF4-FFF2-40B4-BE49-F238E27FC236}">
                    <a16:creationId xmlns:a16="http://schemas.microsoft.com/office/drawing/2014/main" id="{DDB236AC-CC24-5DD9-FA02-83A3B322CCC3}"/>
                  </a:ext>
                </a:extLst>
              </p:cNvPr>
              <p:cNvGrpSpPr/>
              <p:nvPr/>
            </p:nvGrpSpPr>
            <p:grpSpPr>
              <a:xfrm>
                <a:off x="6241538" y="221706"/>
                <a:ext cx="10163060" cy="9310187"/>
                <a:chOff x="6990735" y="202523"/>
                <a:chExt cx="10163060" cy="9310187"/>
              </a:xfrm>
            </p:grpSpPr>
            <p:grpSp>
              <p:nvGrpSpPr>
                <p:cNvPr id="18" name="Group 17">
                  <a:extLst>
                    <a:ext uri="{FF2B5EF4-FFF2-40B4-BE49-F238E27FC236}">
                      <a16:creationId xmlns:a16="http://schemas.microsoft.com/office/drawing/2014/main" id="{F15081A7-29C9-4724-0246-61E2C6C9E709}"/>
                    </a:ext>
                  </a:extLst>
                </p:cNvPr>
                <p:cNvGrpSpPr/>
                <p:nvPr/>
              </p:nvGrpSpPr>
              <p:grpSpPr>
                <a:xfrm>
                  <a:off x="6990735" y="202523"/>
                  <a:ext cx="10163060" cy="9310187"/>
                  <a:chOff x="6990735" y="202523"/>
                  <a:chExt cx="10163060" cy="9310187"/>
                </a:xfrm>
              </p:grpSpPr>
              <p:grpSp>
                <p:nvGrpSpPr>
                  <p:cNvPr id="20" name="Group 19">
                    <a:extLst>
                      <a:ext uri="{FF2B5EF4-FFF2-40B4-BE49-F238E27FC236}">
                        <a16:creationId xmlns:a16="http://schemas.microsoft.com/office/drawing/2014/main" id="{6435038C-99C4-2938-6694-0C9F63099ED1}"/>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33ECEDF8-D176-04D3-7CCA-AEC1D49AADC0}"/>
                        </a:ext>
                      </a:extLst>
                    </p:cNvPr>
                    <p:cNvGrpSpPr/>
                    <p:nvPr/>
                  </p:nvGrpSpPr>
                  <p:grpSpPr>
                    <a:xfrm>
                      <a:off x="6990735" y="202523"/>
                      <a:ext cx="10128377" cy="9310187"/>
                      <a:chOff x="7342961" y="202523"/>
                      <a:chExt cx="9776151" cy="8941477"/>
                    </a:xfrm>
                  </p:grpSpPr>
                  <p:pic>
                    <p:nvPicPr>
                      <p:cNvPr id="24" name="Picture 23">
                        <a:extLst>
                          <a:ext uri="{FF2B5EF4-FFF2-40B4-BE49-F238E27FC236}">
                            <a16:creationId xmlns:a16="http://schemas.microsoft.com/office/drawing/2014/main" id="{B9EF508A-3CFF-622E-7BDD-F99F2751EF95}"/>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5" name="Picture 24">
                        <a:extLst>
                          <a:ext uri="{FF2B5EF4-FFF2-40B4-BE49-F238E27FC236}">
                            <a16:creationId xmlns:a16="http://schemas.microsoft.com/office/drawing/2014/main" id="{35BBCD0F-0BAD-296E-94C7-A5E7F5704CD7}"/>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6" name="Picture 25">
                        <a:extLst>
                          <a:ext uri="{FF2B5EF4-FFF2-40B4-BE49-F238E27FC236}">
                            <a16:creationId xmlns:a16="http://schemas.microsoft.com/office/drawing/2014/main" id="{A0FB26F5-3ED6-9993-FF73-67D7C406A5E8}"/>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7" name="Rectangle 26">
                        <a:extLst>
                          <a:ext uri="{FF2B5EF4-FFF2-40B4-BE49-F238E27FC236}">
                            <a16:creationId xmlns:a16="http://schemas.microsoft.com/office/drawing/2014/main" id="{9F7F2711-6A61-2646-7EF8-EA9ECD7B2E8F}"/>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Box 3">
                      <a:extLst>
                        <a:ext uri="{FF2B5EF4-FFF2-40B4-BE49-F238E27FC236}">
                          <a16:creationId xmlns:a16="http://schemas.microsoft.com/office/drawing/2014/main" id="{543E9A5E-3638-304D-EF8F-3E157311C8EB}"/>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1" name="Picture 20">
                    <a:extLst>
                      <a:ext uri="{FF2B5EF4-FFF2-40B4-BE49-F238E27FC236}">
                        <a16:creationId xmlns:a16="http://schemas.microsoft.com/office/drawing/2014/main" id="{57389F34-A006-4406-92B7-ACF005469994}"/>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9" name="Rectangle 18">
                  <a:extLst>
                    <a:ext uri="{FF2B5EF4-FFF2-40B4-BE49-F238E27FC236}">
                      <a16:creationId xmlns:a16="http://schemas.microsoft.com/office/drawing/2014/main" id="{5F140878-0193-A8CC-6B4E-726DD39564E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8C8E0EC-9437-E42A-61CE-9E92907D888F}"/>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6" name="Picture 15">
                <a:extLst>
                  <a:ext uri="{FF2B5EF4-FFF2-40B4-BE49-F238E27FC236}">
                    <a16:creationId xmlns:a16="http://schemas.microsoft.com/office/drawing/2014/main" id="{D6DBACB8-CBB6-85A6-75CD-17452960F926}"/>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7" name="Picture 16">
                <a:extLst>
                  <a:ext uri="{FF2B5EF4-FFF2-40B4-BE49-F238E27FC236}">
                    <a16:creationId xmlns:a16="http://schemas.microsoft.com/office/drawing/2014/main" id="{FCFFA6A0-92D8-2482-5C10-DA65B56595F6}"/>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5" name="Text Box 3">
              <a:extLst>
                <a:ext uri="{FF2B5EF4-FFF2-40B4-BE49-F238E27FC236}">
                  <a16:creationId xmlns:a16="http://schemas.microsoft.com/office/drawing/2014/main" id="{D6F5CBB3-4910-C99E-C404-D72CE33785DE}"/>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3" name="Picture 32">
            <a:extLst>
              <a:ext uri="{FF2B5EF4-FFF2-40B4-BE49-F238E27FC236}">
                <a16:creationId xmlns:a16="http://schemas.microsoft.com/office/drawing/2014/main" id="{8313C9FE-7650-3BAE-CE65-D7CDBC18B423}"/>
              </a:ext>
            </a:extLst>
          </p:cNvPr>
          <p:cNvPicPr>
            <a:picLocks noChangeAspect="1"/>
          </p:cNvPicPr>
          <p:nvPr/>
        </p:nvPicPr>
        <p:blipFill>
          <a:blip r:embed="rId10"/>
          <a:stretch>
            <a:fillRect/>
          </a:stretch>
        </p:blipFill>
        <p:spPr>
          <a:xfrm>
            <a:off x="1221143" y="5862917"/>
            <a:ext cx="2637214" cy="2819091"/>
          </a:xfrm>
          <a:prstGeom prst="rect">
            <a:avLst/>
          </a:prstGeom>
          <a:effectLst>
            <a:glow rad="228600">
              <a:schemeClr val="accent3">
                <a:satMod val="175000"/>
                <a:alpha val="40000"/>
              </a:schemeClr>
            </a:glow>
          </a:effectLst>
        </p:spPr>
      </p:pic>
      <p:sp>
        <p:nvSpPr>
          <p:cNvPr id="34" name="Arrow: Right 33">
            <a:extLst>
              <a:ext uri="{FF2B5EF4-FFF2-40B4-BE49-F238E27FC236}">
                <a16:creationId xmlns:a16="http://schemas.microsoft.com/office/drawing/2014/main" id="{DE4E97F2-0E8D-7B9D-81D1-099A0AE53859}"/>
              </a:ext>
            </a:extLst>
          </p:cNvPr>
          <p:cNvSpPr/>
          <p:nvPr/>
        </p:nvSpPr>
        <p:spPr>
          <a:xfrm>
            <a:off x="509457" y="6987570"/>
            <a:ext cx="1038656" cy="1132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74E1266-572D-5A62-BA99-D0B22D7276A7}"/>
              </a:ext>
            </a:extLst>
          </p:cNvPr>
          <p:cNvPicPr>
            <a:picLocks noChangeAspect="1"/>
          </p:cNvPicPr>
          <p:nvPr/>
        </p:nvPicPr>
        <p:blipFill>
          <a:blip r:embed="rId11"/>
          <a:stretch>
            <a:fillRect/>
          </a:stretch>
        </p:blipFill>
        <p:spPr>
          <a:xfrm>
            <a:off x="10417389" y="8706621"/>
            <a:ext cx="922100" cy="266723"/>
          </a:xfrm>
          <a:prstGeom prst="rect">
            <a:avLst/>
          </a:prstGeom>
        </p:spPr>
      </p:pic>
      <p:pic>
        <p:nvPicPr>
          <p:cNvPr id="3" name="Picture 2">
            <a:extLst>
              <a:ext uri="{FF2B5EF4-FFF2-40B4-BE49-F238E27FC236}">
                <a16:creationId xmlns:a16="http://schemas.microsoft.com/office/drawing/2014/main" id="{7B4C8B4F-BAA7-43BD-5643-F4C3C655A65D}"/>
              </a:ext>
            </a:extLst>
          </p:cNvPr>
          <p:cNvPicPr>
            <a:picLocks noChangeAspect="1"/>
          </p:cNvPicPr>
          <p:nvPr/>
        </p:nvPicPr>
        <p:blipFill>
          <a:blip r:embed="rId12"/>
          <a:stretch>
            <a:fillRect/>
          </a:stretch>
        </p:blipFill>
        <p:spPr>
          <a:xfrm>
            <a:off x="4063392" y="835602"/>
            <a:ext cx="11090104" cy="844287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79837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0-#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0C594B-E6F6-C360-3B24-44EFD631C0A4}"/>
              </a:ext>
            </a:extLst>
          </p:cNvPr>
          <p:cNvSpPr/>
          <p:nvPr/>
        </p:nvSpPr>
        <p:spPr>
          <a:xfrm>
            <a:off x="-325120" y="0"/>
            <a:ext cx="6908800" cy="1706880"/>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FE0786B-FAE5-4DE1-4728-1197B9930109}"/>
              </a:ext>
            </a:extLst>
          </p:cNvPr>
          <p:cNvGrpSpPr/>
          <p:nvPr/>
        </p:nvGrpSpPr>
        <p:grpSpPr>
          <a:xfrm>
            <a:off x="1256225" y="-2103831"/>
            <a:ext cx="12084424" cy="11405797"/>
            <a:chOff x="6181800" y="-387016"/>
            <a:chExt cx="10381910" cy="9746364"/>
          </a:xfrm>
        </p:grpSpPr>
        <p:grpSp>
          <p:nvGrpSpPr>
            <p:cNvPr id="3" name="Group 2">
              <a:extLst>
                <a:ext uri="{FF2B5EF4-FFF2-40B4-BE49-F238E27FC236}">
                  <a16:creationId xmlns:a16="http://schemas.microsoft.com/office/drawing/2014/main" id="{717C2F3A-5A3F-D724-05F8-0204388DD601}"/>
                </a:ext>
              </a:extLst>
            </p:cNvPr>
            <p:cNvGrpSpPr/>
            <p:nvPr/>
          </p:nvGrpSpPr>
          <p:grpSpPr>
            <a:xfrm>
              <a:off x="6181800" y="-387016"/>
              <a:ext cx="10381910" cy="9746364"/>
              <a:chOff x="6236593" y="-214471"/>
              <a:chExt cx="10381910" cy="9746364"/>
            </a:xfrm>
          </p:grpSpPr>
          <p:grpSp>
            <p:nvGrpSpPr>
              <p:cNvPr id="5" name="Group 4">
                <a:extLst>
                  <a:ext uri="{FF2B5EF4-FFF2-40B4-BE49-F238E27FC236}">
                    <a16:creationId xmlns:a16="http://schemas.microsoft.com/office/drawing/2014/main" id="{8D4D6B18-62C6-DDA1-E7DC-81E2B5015537}"/>
                  </a:ext>
                </a:extLst>
              </p:cNvPr>
              <p:cNvGrpSpPr/>
              <p:nvPr/>
            </p:nvGrpSpPr>
            <p:grpSpPr>
              <a:xfrm>
                <a:off x="6241538" y="221706"/>
                <a:ext cx="10163060" cy="9310187"/>
                <a:chOff x="6990735" y="202523"/>
                <a:chExt cx="10163060" cy="9310187"/>
              </a:xfrm>
            </p:grpSpPr>
            <p:grpSp>
              <p:nvGrpSpPr>
                <p:cNvPr id="11" name="Group 10">
                  <a:extLst>
                    <a:ext uri="{FF2B5EF4-FFF2-40B4-BE49-F238E27FC236}">
                      <a16:creationId xmlns:a16="http://schemas.microsoft.com/office/drawing/2014/main" id="{47BE9567-9174-FB63-DF87-051563D42F4C}"/>
                    </a:ext>
                  </a:extLst>
                </p:cNvPr>
                <p:cNvGrpSpPr/>
                <p:nvPr/>
              </p:nvGrpSpPr>
              <p:grpSpPr>
                <a:xfrm>
                  <a:off x="6990735" y="202523"/>
                  <a:ext cx="10163060" cy="9310187"/>
                  <a:chOff x="6990735" y="202523"/>
                  <a:chExt cx="10163060" cy="9310187"/>
                </a:xfrm>
              </p:grpSpPr>
              <p:grpSp>
                <p:nvGrpSpPr>
                  <p:cNvPr id="19" name="Group 18">
                    <a:extLst>
                      <a:ext uri="{FF2B5EF4-FFF2-40B4-BE49-F238E27FC236}">
                        <a16:creationId xmlns:a16="http://schemas.microsoft.com/office/drawing/2014/main" id="{46BA5D84-891E-EAA8-6C75-F97DE5612E6D}"/>
                      </a:ext>
                    </a:extLst>
                  </p:cNvPr>
                  <p:cNvGrpSpPr/>
                  <p:nvPr/>
                </p:nvGrpSpPr>
                <p:grpSpPr>
                  <a:xfrm>
                    <a:off x="6990735" y="202523"/>
                    <a:ext cx="10163060" cy="9310187"/>
                    <a:chOff x="6990735" y="202523"/>
                    <a:chExt cx="10163060" cy="9310187"/>
                  </a:xfrm>
                </p:grpSpPr>
                <p:grpSp>
                  <p:nvGrpSpPr>
                    <p:cNvPr id="21" name="Group 20">
                      <a:extLst>
                        <a:ext uri="{FF2B5EF4-FFF2-40B4-BE49-F238E27FC236}">
                          <a16:creationId xmlns:a16="http://schemas.microsoft.com/office/drawing/2014/main" id="{96701421-D482-B2C2-2075-82E93CB2E2AE}"/>
                        </a:ext>
                      </a:extLst>
                    </p:cNvPr>
                    <p:cNvGrpSpPr/>
                    <p:nvPr/>
                  </p:nvGrpSpPr>
                  <p:grpSpPr>
                    <a:xfrm>
                      <a:off x="6990735" y="202523"/>
                      <a:ext cx="10128377" cy="9310187"/>
                      <a:chOff x="7342961" y="202523"/>
                      <a:chExt cx="9776151" cy="8941477"/>
                    </a:xfrm>
                  </p:grpSpPr>
                  <p:pic>
                    <p:nvPicPr>
                      <p:cNvPr id="23" name="Picture 22">
                        <a:extLst>
                          <a:ext uri="{FF2B5EF4-FFF2-40B4-BE49-F238E27FC236}">
                            <a16:creationId xmlns:a16="http://schemas.microsoft.com/office/drawing/2014/main" id="{2A782037-1252-17DF-435C-4E5CF515D799}"/>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4" name="Picture 23">
                        <a:extLst>
                          <a:ext uri="{FF2B5EF4-FFF2-40B4-BE49-F238E27FC236}">
                            <a16:creationId xmlns:a16="http://schemas.microsoft.com/office/drawing/2014/main" id="{9DA9457E-BAF9-B016-1488-42067F0597DE}"/>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5" name="Picture 24">
                        <a:extLst>
                          <a:ext uri="{FF2B5EF4-FFF2-40B4-BE49-F238E27FC236}">
                            <a16:creationId xmlns:a16="http://schemas.microsoft.com/office/drawing/2014/main" id="{465DE646-C13A-0078-4010-8E2D09D78D52}"/>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6" name="Rectangle 25">
                        <a:extLst>
                          <a:ext uri="{FF2B5EF4-FFF2-40B4-BE49-F238E27FC236}">
                            <a16:creationId xmlns:a16="http://schemas.microsoft.com/office/drawing/2014/main" id="{AE07762F-A684-CB27-B76A-4A7B01A927D8}"/>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Box 3">
                      <a:extLst>
                        <a:ext uri="{FF2B5EF4-FFF2-40B4-BE49-F238E27FC236}">
                          <a16:creationId xmlns:a16="http://schemas.microsoft.com/office/drawing/2014/main" id="{DB8B27DC-F5B6-192D-E953-D6ACE9470248}"/>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0" name="Picture 19">
                    <a:extLst>
                      <a:ext uri="{FF2B5EF4-FFF2-40B4-BE49-F238E27FC236}">
                        <a16:creationId xmlns:a16="http://schemas.microsoft.com/office/drawing/2014/main" id="{508D9CD6-2541-62A4-8660-7CD9B430A082}"/>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2" name="Rectangle 11">
                  <a:extLst>
                    <a:ext uri="{FF2B5EF4-FFF2-40B4-BE49-F238E27FC236}">
                      <a16:creationId xmlns:a16="http://schemas.microsoft.com/office/drawing/2014/main" id="{5F3D9C0F-6D62-31BB-445A-89A40BBA90D9}"/>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CAB9A35-D2E5-B623-F2B0-FB53AF0F17F3}"/>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7" name="Picture 6">
                <a:extLst>
                  <a:ext uri="{FF2B5EF4-FFF2-40B4-BE49-F238E27FC236}">
                    <a16:creationId xmlns:a16="http://schemas.microsoft.com/office/drawing/2014/main" id="{C95F2806-9AC0-B3A1-B2F8-EE07EEFE6080}"/>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9" name="Picture 8">
                <a:extLst>
                  <a:ext uri="{FF2B5EF4-FFF2-40B4-BE49-F238E27FC236}">
                    <a16:creationId xmlns:a16="http://schemas.microsoft.com/office/drawing/2014/main" id="{19E99127-5D03-B106-F99C-06C2E7DA1E53}"/>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4" name="Text Box 3">
              <a:extLst>
                <a:ext uri="{FF2B5EF4-FFF2-40B4-BE49-F238E27FC236}">
                  <a16:creationId xmlns:a16="http://schemas.microsoft.com/office/drawing/2014/main" id="{A4B50176-613E-B521-93AA-A414406B22BC}"/>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6" name="Picture 35">
            <a:extLst>
              <a:ext uri="{FF2B5EF4-FFF2-40B4-BE49-F238E27FC236}">
                <a16:creationId xmlns:a16="http://schemas.microsoft.com/office/drawing/2014/main" id="{38816BAD-B701-AD68-4920-6747FE3DBB69}"/>
              </a:ext>
            </a:extLst>
          </p:cNvPr>
          <p:cNvPicPr>
            <a:picLocks noChangeAspect="1"/>
          </p:cNvPicPr>
          <p:nvPr/>
        </p:nvPicPr>
        <p:blipFill>
          <a:blip r:embed="rId10"/>
          <a:stretch>
            <a:fillRect/>
          </a:stretch>
        </p:blipFill>
        <p:spPr>
          <a:xfrm>
            <a:off x="1221143" y="5192049"/>
            <a:ext cx="3136490" cy="3352800"/>
          </a:xfrm>
          <a:prstGeom prst="rect">
            <a:avLst/>
          </a:prstGeom>
          <a:effectLst>
            <a:glow rad="228600">
              <a:schemeClr val="accent3">
                <a:satMod val="175000"/>
                <a:alpha val="40000"/>
              </a:schemeClr>
            </a:glow>
          </a:effectLst>
        </p:spPr>
      </p:pic>
      <p:sp>
        <p:nvSpPr>
          <p:cNvPr id="37" name="Arrow: Right 36">
            <a:extLst>
              <a:ext uri="{FF2B5EF4-FFF2-40B4-BE49-F238E27FC236}">
                <a16:creationId xmlns:a16="http://schemas.microsoft.com/office/drawing/2014/main" id="{ABB1D45C-62AF-88DD-3D66-4FE956DB67C8}"/>
              </a:ext>
            </a:extLst>
          </p:cNvPr>
          <p:cNvSpPr/>
          <p:nvPr/>
        </p:nvSpPr>
        <p:spPr>
          <a:xfrm>
            <a:off x="557044" y="7676460"/>
            <a:ext cx="1038656" cy="1132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44071D68-DB16-15FC-98E2-E514F213925E}"/>
              </a:ext>
            </a:extLst>
          </p:cNvPr>
          <p:cNvPicPr>
            <a:picLocks noChangeAspect="1"/>
          </p:cNvPicPr>
          <p:nvPr/>
        </p:nvPicPr>
        <p:blipFill>
          <a:blip r:embed="rId11"/>
          <a:stretch>
            <a:fillRect/>
          </a:stretch>
        </p:blipFill>
        <p:spPr>
          <a:xfrm>
            <a:off x="5186684" y="1023572"/>
            <a:ext cx="11402505" cy="6563394"/>
          </a:xfrm>
          <a:prstGeom prst="rect">
            <a:avLst/>
          </a:prstGeom>
          <a:effectLst>
            <a:glow rad="228600">
              <a:schemeClr val="accent3">
                <a:satMod val="175000"/>
                <a:alpha val="40000"/>
              </a:schemeClr>
            </a:glow>
          </a:effectLst>
        </p:spPr>
      </p:pic>
      <p:pic>
        <p:nvPicPr>
          <p:cNvPr id="27" name="Picture 26">
            <a:extLst>
              <a:ext uri="{FF2B5EF4-FFF2-40B4-BE49-F238E27FC236}">
                <a16:creationId xmlns:a16="http://schemas.microsoft.com/office/drawing/2014/main" id="{DCAAF368-DDBE-77BC-5B30-09C7933DE832}"/>
              </a:ext>
            </a:extLst>
          </p:cNvPr>
          <p:cNvPicPr>
            <a:picLocks noChangeAspect="1"/>
          </p:cNvPicPr>
          <p:nvPr/>
        </p:nvPicPr>
        <p:blipFill>
          <a:blip r:embed="rId12"/>
          <a:stretch>
            <a:fillRect/>
          </a:stretch>
        </p:blipFill>
        <p:spPr>
          <a:xfrm>
            <a:off x="10417389" y="8706621"/>
            <a:ext cx="922100" cy="266723"/>
          </a:xfrm>
          <a:prstGeom prst="rect">
            <a:avLst/>
          </a:prstGeom>
        </p:spPr>
      </p:pic>
    </p:spTree>
    <p:extLst>
      <p:ext uri="{BB962C8B-B14F-4D97-AF65-F5344CB8AC3E}">
        <p14:creationId xmlns:p14="http://schemas.microsoft.com/office/powerpoint/2010/main" val="4176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1000" fill="hold"/>
                                        <p:tgtEl>
                                          <p:spTgt spid="37"/>
                                        </p:tgtEl>
                                        <p:attrNameLst>
                                          <p:attrName>ppt_x</p:attrName>
                                        </p:attrNameLst>
                                      </p:cBhvr>
                                      <p:tavLst>
                                        <p:tav tm="0">
                                          <p:val>
                                            <p:strVal val="0-#ppt_w/2"/>
                                          </p:val>
                                        </p:tav>
                                        <p:tav tm="100000">
                                          <p:val>
                                            <p:strVal val="#ppt_x"/>
                                          </p:val>
                                        </p:tav>
                                      </p:tavLst>
                                    </p:anim>
                                    <p:anim calcmode="lin" valueType="num">
                                      <p:cBhvr additive="base">
                                        <p:cTn id="14" dur="1000" fill="hold"/>
                                        <p:tgtEl>
                                          <p:spTgt spid="3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Effect transition="in" filter="fade">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2589E68-91AA-E0CD-E408-E0E9CFDCC584}"/>
              </a:ext>
            </a:extLst>
          </p:cNvPr>
          <p:cNvSpPr>
            <a:spLocks noGrp="1"/>
          </p:cNvSpPr>
          <p:nvPr>
            <p:ph type="body" sz="quarter" idx="10"/>
          </p:nvPr>
        </p:nvSpPr>
        <p:spPr/>
        <p:txBody>
          <a:bodyPr>
            <a:normAutofit lnSpcReduction="10000"/>
          </a:bodyPr>
          <a:lstStyle/>
          <a:p>
            <a:r>
              <a:rPr lang="en-US"/>
              <a:t>LEGION.ORG</a:t>
            </a:r>
          </a:p>
        </p:txBody>
      </p:sp>
      <p:pic>
        <p:nvPicPr>
          <p:cNvPr id="4" name="Picture 3">
            <a:extLst>
              <a:ext uri="{FF2B5EF4-FFF2-40B4-BE49-F238E27FC236}">
                <a16:creationId xmlns:a16="http://schemas.microsoft.com/office/drawing/2014/main" id="{39BF2438-5687-2694-1833-A0717D05A6AF}"/>
              </a:ext>
            </a:extLst>
          </p:cNvPr>
          <p:cNvPicPr>
            <a:picLocks noChangeAspect="1"/>
          </p:cNvPicPr>
          <p:nvPr/>
        </p:nvPicPr>
        <p:blipFill>
          <a:blip r:embed="rId3"/>
          <a:stretch>
            <a:fillRect/>
          </a:stretch>
        </p:blipFill>
        <p:spPr>
          <a:xfrm>
            <a:off x="1083161" y="1173322"/>
            <a:ext cx="14658955" cy="7406956"/>
          </a:xfrm>
          <a:prstGeom prst="rect">
            <a:avLst/>
          </a:prstGeom>
        </p:spPr>
      </p:pic>
      <p:pic>
        <p:nvPicPr>
          <p:cNvPr id="8" name="Picture 7">
            <a:extLst>
              <a:ext uri="{FF2B5EF4-FFF2-40B4-BE49-F238E27FC236}">
                <a16:creationId xmlns:a16="http://schemas.microsoft.com/office/drawing/2014/main" id="{DDBED074-C2A2-CC96-0EA2-901CF7DF4C77}"/>
              </a:ext>
            </a:extLst>
          </p:cNvPr>
          <p:cNvPicPr>
            <a:picLocks noChangeAspect="1"/>
          </p:cNvPicPr>
          <p:nvPr/>
        </p:nvPicPr>
        <p:blipFill>
          <a:blip r:embed="rId4"/>
          <a:stretch>
            <a:fillRect/>
          </a:stretch>
        </p:blipFill>
        <p:spPr>
          <a:xfrm>
            <a:off x="8437562" y="1611603"/>
            <a:ext cx="6719736" cy="1131597"/>
          </a:xfrm>
          <a:prstGeom prst="rect">
            <a:avLst/>
          </a:prstGeom>
          <a:ln>
            <a:solidFill>
              <a:srgbClr val="FFC000"/>
            </a:solidFill>
          </a:ln>
          <a:effectLst>
            <a:glow rad="101600">
              <a:srgbClr val="FFC000">
                <a:alpha val="60000"/>
              </a:srgbClr>
            </a:glow>
          </a:effectLst>
        </p:spPr>
      </p:pic>
    </p:spTree>
    <p:extLst>
      <p:ext uri="{BB962C8B-B14F-4D97-AF65-F5344CB8AC3E}">
        <p14:creationId xmlns:p14="http://schemas.microsoft.com/office/powerpoint/2010/main" val="3341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5992-A0BB-C456-76E8-675C05117D1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508DA1-F5B9-0E48-E4F0-05D68BF003A3}"/>
              </a:ext>
            </a:extLst>
          </p:cNvPr>
          <p:cNvSpPr>
            <a:spLocks noGrp="1"/>
          </p:cNvSpPr>
          <p:nvPr>
            <p:ph type="body" sz="quarter" idx="10"/>
          </p:nvPr>
        </p:nvSpPr>
        <p:spPr>
          <a:xfrm>
            <a:off x="481012" y="394252"/>
            <a:ext cx="4681537" cy="482048"/>
          </a:xfrm>
        </p:spPr>
        <p:txBody>
          <a:bodyPr>
            <a:normAutofit fontScale="77500" lnSpcReduction="20000"/>
          </a:bodyPr>
          <a:lstStyle/>
          <a:p>
            <a:r>
              <a:rPr lang="en-US"/>
              <a:t>MY ACCOUNT &amp; HELP RESOURCES</a:t>
            </a:r>
          </a:p>
        </p:txBody>
      </p:sp>
      <p:sp>
        <p:nvSpPr>
          <p:cNvPr id="14" name="Rectangle: Rounded Corners 13">
            <a:extLst>
              <a:ext uri="{FF2B5EF4-FFF2-40B4-BE49-F238E27FC236}">
                <a16:creationId xmlns:a16="http://schemas.microsoft.com/office/drawing/2014/main" id="{147A1AA5-3BC3-A2AA-A6AC-B0ED21D478CC}"/>
              </a:ext>
            </a:extLst>
          </p:cNvPr>
          <p:cNvSpPr/>
          <p:nvPr/>
        </p:nvSpPr>
        <p:spPr>
          <a:xfrm>
            <a:off x="11413373" y="1338145"/>
            <a:ext cx="1982868" cy="62533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76"/>
          </a:p>
        </p:txBody>
      </p:sp>
      <p:pic>
        <p:nvPicPr>
          <p:cNvPr id="13" name="Picture 12">
            <a:extLst>
              <a:ext uri="{FF2B5EF4-FFF2-40B4-BE49-F238E27FC236}">
                <a16:creationId xmlns:a16="http://schemas.microsoft.com/office/drawing/2014/main" id="{80B638FE-ED84-344D-21DF-9DCAE7979B90}"/>
              </a:ext>
            </a:extLst>
          </p:cNvPr>
          <p:cNvPicPr>
            <a:picLocks noChangeAspect="1"/>
          </p:cNvPicPr>
          <p:nvPr/>
        </p:nvPicPr>
        <p:blipFill>
          <a:blip r:embed="rId3"/>
          <a:stretch>
            <a:fillRect/>
          </a:stretch>
        </p:blipFill>
        <p:spPr>
          <a:xfrm>
            <a:off x="776553" y="1887360"/>
            <a:ext cx="3871912" cy="4572150"/>
          </a:xfrm>
          <a:prstGeom prst="rect">
            <a:avLst/>
          </a:prstGeom>
        </p:spPr>
      </p:pic>
      <p:sp>
        <p:nvSpPr>
          <p:cNvPr id="2" name="Rectangle 1">
            <a:extLst>
              <a:ext uri="{FF2B5EF4-FFF2-40B4-BE49-F238E27FC236}">
                <a16:creationId xmlns:a16="http://schemas.microsoft.com/office/drawing/2014/main" id="{46E5ADEF-C18B-40AD-BF8B-0628DD51872D}"/>
              </a:ext>
            </a:extLst>
          </p:cNvPr>
          <p:cNvSpPr/>
          <p:nvPr/>
        </p:nvSpPr>
        <p:spPr>
          <a:xfrm>
            <a:off x="935665" y="4082902"/>
            <a:ext cx="3381154" cy="1063256"/>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AC5F968-E8F2-FE75-A2E4-83E7F84D445C}"/>
              </a:ext>
            </a:extLst>
          </p:cNvPr>
          <p:cNvGrpSpPr/>
          <p:nvPr/>
        </p:nvGrpSpPr>
        <p:grpSpPr>
          <a:xfrm>
            <a:off x="6422148" y="179278"/>
            <a:ext cx="9982450" cy="9395044"/>
            <a:chOff x="6422148" y="179278"/>
            <a:chExt cx="9982450" cy="9395044"/>
          </a:xfrm>
        </p:grpSpPr>
        <p:grpSp>
          <p:nvGrpSpPr>
            <p:cNvPr id="16" name="Group 15">
              <a:extLst>
                <a:ext uri="{FF2B5EF4-FFF2-40B4-BE49-F238E27FC236}">
                  <a16:creationId xmlns:a16="http://schemas.microsoft.com/office/drawing/2014/main" id="{073BAF4F-C7F8-FB17-A23D-FE11C347F11F}"/>
                </a:ext>
              </a:extLst>
            </p:cNvPr>
            <p:cNvGrpSpPr/>
            <p:nvPr/>
          </p:nvGrpSpPr>
          <p:grpSpPr>
            <a:xfrm>
              <a:off x="6422148" y="179278"/>
              <a:ext cx="9982450" cy="9395044"/>
              <a:chOff x="6181800" y="-387016"/>
              <a:chExt cx="10381910" cy="9746364"/>
            </a:xfrm>
          </p:grpSpPr>
          <p:grpSp>
            <p:nvGrpSpPr>
              <p:cNvPr id="17" name="Group 16">
                <a:extLst>
                  <a:ext uri="{FF2B5EF4-FFF2-40B4-BE49-F238E27FC236}">
                    <a16:creationId xmlns:a16="http://schemas.microsoft.com/office/drawing/2014/main" id="{9A0CAD61-EE64-2613-FEB6-10F962879053}"/>
                  </a:ext>
                </a:extLst>
              </p:cNvPr>
              <p:cNvGrpSpPr/>
              <p:nvPr/>
            </p:nvGrpSpPr>
            <p:grpSpPr>
              <a:xfrm>
                <a:off x="6181800" y="-387016"/>
                <a:ext cx="10381910" cy="9746364"/>
                <a:chOff x="6236593" y="-214471"/>
                <a:chExt cx="10381910" cy="9746364"/>
              </a:xfrm>
            </p:grpSpPr>
            <p:grpSp>
              <p:nvGrpSpPr>
                <p:cNvPr id="19" name="Group 18">
                  <a:extLst>
                    <a:ext uri="{FF2B5EF4-FFF2-40B4-BE49-F238E27FC236}">
                      <a16:creationId xmlns:a16="http://schemas.microsoft.com/office/drawing/2014/main" id="{A20858EA-246E-2444-CD51-7EFD68CD5960}"/>
                    </a:ext>
                  </a:extLst>
                </p:cNvPr>
                <p:cNvGrpSpPr/>
                <p:nvPr/>
              </p:nvGrpSpPr>
              <p:grpSpPr>
                <a:xfrm>
                  <a:off x="6241538" y="221706"/>
                  <a:ext cx="10163060" cy="9310187"/>
                  <a:chOff x="6990735" y="202523"/>
                  <a:chExt cx="10163060" cy="9310187"/>
                </a:xfrm>
              </p:grpSpPr>
              <p:grpSp>
                <p:nvGrpSpPr>
                  <p:cNvPr id="23" name="Group 22">
                    <a:extLst>
                      <a:ext uri="{FF2B5EF4-FFF2-40B4-BE49-F238E27FC236}">
                        <a16:creationId xmlns:a16="http://schemas.microsoft.com/office/drawing/2014/main" id="{08E9E2B5-E5E5-3BBB-C71B-DD40C0F886B4}"/>
                      </a:ext>
                    </a:extLst>
                  </p:cNvPr>
                  <p:cNvGrpSpPr/>
                  <p:nvPr/>
                </p:nvGrpSpPr>
                <p:grpSpPr>
                  <a:xfrm>
                    <a:off x="6990735" y="202523"/>
                    <a:ext cx="10163060" cy="9310187"/>
                    <a:chOff x="6990735" y="202523"/>
                    <a:chExt cx="10163060" cy="9310187"/>
                  </a:xfrm>
                </p:grpSpPr>
                <p:grpSp>
                  <p:nvGrpSpPr>
                    <p:cNvPr id="25" name="Group 24">
                      <a:extLst>
                        <a:ext uri="{FF2B5EF4-FFF2-40B4-BE49-F238E27FC236}">
                          <a16:creationId xmlns:a16="http://schemas.microsoft.com/office/drawing/2014/main" id="{1E4A5661-42E6-0D19-1FBA-9273D2E8147F}"/>
                        </a:ext>
                      </a:extLst>
                    </p:cNvPr>
                    <p:cNvGrpSpPr/>
                    <p:nvPr/>
                  </p:nvGrpSpPr>
                  <p:grpSpPr>
                    <a:xfrm>
                      <a:off x="6990735" y="202523"/>
                      <a:ext cx="10163060" cy="9310187"/>
                      <a:chOff x="6990735" y="202523"/>
                      <a:chExt cx="10163060" cy="9310187"/>
                    </a:xfrm>
                  </p:grpSpPr>
                  <p:grpSp>
                    <p:nvGrpSpPr>
                      <p:cNvPr id="27" name="Group 26">
                        <a:extLst>
                          <a:ext uri="{FF2B5EF4-FFF2-40B4-BE49-F238E27FC236}">
                            <a16:creationId xmlns:a16="http://schemas.microsoft.com/office/drawing/2014/main" id="{02D8DC31-BD75-E505-DE92-E5AA2DBA6334}"/>
                          </a:ext>
                        </a:extLst>
                      </p:cNvPr>
                      <p:cNvGrpSpPr/>
                      <p:nvPr/>
                    </p:nvGrpSpPr>
                    <p:grpSpPr>
                      <a:xfrm>
                        <a:off x="6990735" y="202523"/>
                        <a:ext cx="10128377" cy="9310187"/>
                        <a:chOff x="7342961" y="202523"/>
                        <a:chExt cx="9776151" cy="8941477"/>
                      </a:xfrm>
                    </p:grpSpPr>
                    <p:pic>
                      <p:nvPicPr>
                        <p:cNvPr id="30" name="Picture 29">
                          <a:extLst>
                            <a:ext uri="{FF2B5EF4-FFF2-40B4-BE49-F238E27FC236}">
                              <a16:creationId xmlns:a16="http://schemas.microsoft.com/office/drawing/2014/main" id="{DE966C6B-4C28-84A6-B294-85272424BDD9}"/>
                            </a:ext>
                          </a:extLst>
                        </p:cNvPr>
                        <p:cNvPicPr>
                          <a:picLocks noChangeAspect="1"/>
                        </p:cNvPicPr>
                        <p:nvPr/>
                      </p:nvPicPr>
                      <p:blipFill>
                        <a:blip r:embed="rId4"/>
                        <a:stretch>
                          <a:fillRect/>
                        </a:stretch>
                      </p:blipFill>
                      <p:spPr>
                        <a:xfrm>
                          <a:off x="7342961" y="202523"/>
                          <a:ext cx="9676525" cy="8941477"/>
                        </a:xfrm>
                        <a:prstGeom prst="rect">
                          <a:avLst/>
                        </a:prstGeom>
                        <a:solidFill>
                          <a:schemeClr val="accent2"/>
                        </a:solidFill>
                      </p:spPr>
                    </p:pic>
                    <p:pic>
                      <p:nvPicPr>
                        <p:cNvPr id="31" name="Picture 30">
                          <a:extLst>
                            <a:ext uri="{FF2B5EF4-FFF2-40B4-BE49-F238E27FC236}">
                              <a16:creationId xmlns:a16="http://schemas.microsoft.com/office/drawing/2014/main" id="{2EC2AFD4-8A23-FDC9-90C6-0DA68DDB6957}"/>
                            </a:ext>
                          </a:extLst>
                        </p:cNvPr>
                        <p:cNvPicPr>
                          <a:picLocks noChangeAspect="1"/>
                        </p:cNvPicPr>
                        <p:nvPr/>
                      </p:nvPicPr>
                      <p:blipFill>
                        <a:blip r:embed="rId5"/>
                        <a:stretch>
                          <a:fillRect/>
                        </a:stretch>
                      </p:blipFill>
                      <p:spPr>
                        <a:xfrm>
                          <a:off x="9655486" y="5762624"/>
                          <a:ext cx="5151101" cy="3016319"/>
                        </a:xfrm>
                        <a:prstGeom prst="rect">
                          <a:avLst/>
                        </a:prstGeom>
                      </p:spPr>
                    </p:pic>
                    <p:pic>
                      <p:nvPicPr>
                        <p:cNvPr id="32" name="Picture 31">
                          <a:extLst>
                            <a:ext uri="{FF2B5EF4-FFF2-40B4-BE49-F238E27FC236}">
                              <a16:creationId xmlns:a16="http://schemas.microsoft.com/office/drawing/2014/main" id="{A34A1BF6-3791-4847-ECBE-54F5A937A14C}"/>
                            </a:ext>
                          </a:extLst>
                        </p:cNvPr>
                        <p:cNvPicPr>
                          <a:picLocks noChangeAspect="1"/>
                        </p:cNvPicPr>
                        <p:nvPr/>
                      </p:nvPicPr>
                      <p:blipFill>
                        <a:blip r:embed="rId6"/>
                        <a:stretch>
                          <a:fillRect/>
                        </a:stretch>
                      </p:blipFill>
                      <p:spPr>
                        <a:xfrm>
                          <a:off x="14875283" y="2146668"/>
                          <a:ext cx="2243829" cy="6457954"/>
                        </a:xfrm>
                        <a:prstGeom prst="rect">
                          <a:avLst/>
                        </a:prstGeom>
                      </p:spPr>
                    </p:pic>
                    <p:sp>
                      <p:nvSpPr>
                        <p:cNvPr id="33" name="Rectangle 32">
                          <a:extLst>
                            <a:ext uri="{FF2B5EF4-FFF2-40B4-BE49-F238E27FC236}">
                              <a16:creationId xmlns:a16="http://schemas.microsoft.com/office/drawing/2014/main" id="{13E4852F-5161-9DB6-8630-B9680B7B0B1F}"/>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Box 3">
                        <a:extLst>
                          <a:ext uri="{FF2B5EF4-FFF2-40B4-BE49-F238E27FC236}">
                            <a16:creationId xmlns:a16="http://schemas.microsoft.com/office/drawing/2014/main" id="{EC4A28B5-8B0A-CF2C-7E6F-43E7800C60B1}"/>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6" name="Picture 25">
                      <a:extLst>
                        <a:ext uri="{FF2B5EF4-FFF2-40B4-BE49-F238E27FC236}">
                          <a16:creationId xmlns:a16="http://schemas.microsoft.com/office/drawing/2014/main" id="{375A7306-9AB6-B716-779D-26444AA93629}"/>
                        </a:ext>
                      </a:extLst>
                    </p:cNvPr>
                    <p:cNvPicPr>
                      <a:picLocks noChangeAspect="1"/>
                    </p:cNvPicPr>
                    <p:nvPr/>
                  </p:nvPicPr>
                  <p:blipFill>
                    <a:blip r:embed="rId7"/>
                    <a:stretch>
                      <a:fillRect/>
                    </a:stretch>
                  </p:blipFill>
                  <p:spPr>
                    <a:xfrm>
                      <a:off x="9278274" y="3291793"/>
                      <a:ext cx="5479598" cy="2061870"/>
                    </a:xfrm>
                    <a:prstGeom prst="rect">
                      <a:avLst/>
                    </a:prstGeom>
                  </p:spPr>
                </p:pic>
              </p:grpSp>
              <p:sp>
                <p:nvSpPr>
                  <p:cNvPr id="24" name="Rectangle 23">
                    <a:extLst>
                      <a:ext uri="{FF2B5EF4-FFF2-40B4-BE49-F238E27FC236}">
                        <a16:creationId xmlns:a16="http://schemas.microsoft.com/office/drawing/2014/main" id="{F1911736-3472-A25F-BB84-57ED38BE2C2E}"/>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5F033579-ED42-AD29-ADF7-A6836330909F}"/>
                    </a:ext>
                  </a:extLst>
                </p:cNvPr>
                <p:cNvPicPr>
                  <a:picLocks noChangeAspect="1"/>
                </p:cNvPicPr>
                <p:nvPr/>
              </p:nvPicPr>
              <p:blipFill>
                <a:blip r:embed="rId8"/>
                <a:stretch>
                  <a:fillRect/>
                </a:stretch>
              </p:blipFill>
              <p:spPr>
                <a:xfrm>
                  <a:off x="6236593" y="-214471"/>
                  <a:ext cx="10381910" cy="1765812"/>
                </a:xfrm>
                <a:prstGeom prst="rect">
                  <a:avLst/>
                </a:prstGeom>
              </p:spPr>
            </p:pic>
            <p:pic>
              <p:nvPicPr>
                <p:cNvPr id="21" name="Picture 20">
                  <a:extLst>
                    <a:ext uri="{FF2B5EF4-FFF2-40B4-BE49-F238E27FC236}">
                      <a16:creationId xmlns:a16="http://schemas.microsoft.com/office/drawing/2014/main" id="{414C5802-A1BE-4580-5B5F-9044DAF92992}"/>
                    </a:ext>
                  </a:extLst>
                </p:cNvPr>
                <p:cNvPicPr>
                  <a:picLocks noChangeAspect="1"/>
                </p:cNvPicPr>
                <p:nvPr/>
              </p:nvPicPr>
              <p:blipFill>
                <a:blip r:embed="rId9"/>
                <a:stretch>
                  <a:fillRect/>
                </a:stretch>
              </p:blipFill>
              <p:spPr>
                <a:xfrm>
                  <a:off x="14049110" y="5905764"/>
                  <a:ext cx="2514600" cy="3064510"/>
                </a:xfrm>
                <a:prstGeom prst="rect">
                  <a:avLst/>
                </a:prstGeom>
              </p:spPr>
            </p:pic>
            <p:pic>
              <p:nvPicPr>
                <p:cNvPr id="22" name="Picture 21">
                  <a:extLst>
                    <a:ext uri="{FF2B5EF4-FFF2-40B4-BE49-F238E27FC236}">
                      <a16:creationId xmlns:a16="http://schemas.microsoft.com/office/drawing/2014/main" id="{3F16BD79-CB41-64F3-5192-22B723A2DA6A}"/>
                    </a:ext>
                  </a:extLst>
                </p:cNvPr>
                <p:cNvPicPr>
                  <a:picLocks noChangeAspect="1"/>
                </p:cNvPicPr>
                <p:nvPr/>
              </p:nvPicPr>
              <p:blipFill>
                <a:blip r:embed="rId10"/>
                <a:stretch>
                  <a:fillRect/>
                </a:stretch>
              </p:blipFill>
              <p:spPr>
                <a:xfrm>
                  <a:off x="8601563" y="3329994"/>
                  <a:ext cx="5390302" cy="1817390"/>
                </a:xfrm>
                <a:prstGeom prst="rect">
                  <a:avLst/>
                </a:prstGeom>
              </p:spPr>
            </p:pic>
          </p:grpSp>
          <p:sp>
            <p:nvSpPr>
              <p:cNvPr id="18" name="Text Box 3">
                <a:extLst>
                  <a:ext uri="{FF2B5EF4-FFF2-40B4-BE49-F238E27FC236}">
                    <a16:creationId xmlns:a16="http://schemas.microsoft.com/office/drawing/2014/main" id="{38A5BF3D-A2FA-B834-C939-4222829EA2DA}"/>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34" name="Picture 33">
              <a:extLst>
                <a:ext uri="{FF2B5EF4-FFF2-40B4-BE49-F238E27FC236}">
                  <a16:creationId xmlns:a16="http://schemas.microsoft.com/office/drawing/2014/main" id="{22AE4726-B0A0-A222-D7E5-C3CB871BF905}"/>
                </a:ext>
              </a:extLst>
            </p:cNvPr>
            <p:cNvPicPr>
              <a:picLocks noChangeAspect="1"/>
            </p:cNvPicPr>
            <p:nvPr/>
          </p:nvPicPr>
          <p:blipFill>
            <a:blip r:embed="rId11"/>
            <a:stretch>
              <a:fillRect/>
            </a:stretch>
          </p:blipFill>
          <p:spPr>
            <a:xfrm>
              <a:off x="14011213" y="9153868"/>
              <a:ext cx="922100" cy="266723"/>
            </a:xfrm>
            <a:prstGeom prst="rect">
              <a:avLst/>
            </a:prstGeom>
          </p:spPr>
        </p:pic>
      </p:grpSp>
    </p:spTree>
    <p:extLst>
      <p:ext uri="{BB962C8B-B14F-4D97-AF65-F5344CB8AC3E}">
        <p14:creationId xmlns:p14="http://schemas.microsoft.com/office/powerpoint/2010/main" val="213349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C6AE4F-D45F-EB50-DF5E-DD1C0CC85272}"/>
              </a:ext>
            </a:extLst>
          </p:cNvPr>
          <p:cNvSpPr/>
          <p:nvPr/>
        </p:nvSpPr>
        <p:spPr>
          <a:xfrm>
            <a:off x="7443307" y="0"/>
            <a:ext cx="9896956" cy="9753600"/>
          </a:xfrm>
          <a:prstGeom prst="rect">
            <a:avLst/>
          </a:prstGeom>
          <a:solidFill>
            <a:srgbClr val="173D6E"/>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9AEDE24-AB90-FFD6-7EEA-C5D2DC474824}"/>
              </a:ext>
            </a:extLst>
          </p:cNvPr>
          <p:cNvSpPr>
            <a:spLocks noGrp="1"/>
          </p:cNvSpPr>
          <p:nvPr>
            <p:ph type="body" sz="quarter" idx="10"/>
          </p:nvPr>
        </p:nvSpPr>
        <p:spPr>
          <a:xfrm>
            <a:off x="7916252" y="286102"/>
            <a:ext cx="7847013" cy="1309934"/>
          </a:xfrm>
        </p:spPr>
        <p:txBody>
          <a:bodyPr vert="horz" lIns="91440" tIns="45720" rIns="91440" bIns="45720" rtlCol="0" anchor="t">
            <a:noAutofit/>
          </a:bodyPr>
          <a:lstStyle/>
          <a:p>
            <a:r>
              <a:rPr lang="en-US" dirty="0">
                <a:latin typeface="Avenir Next Demi Bold"/>
              </a:rPr>
              <a:t>MYLEGION: Understanding My Groups</a:t>
            </a:r>
            <a:endParaRPr lang="en-US" dirty="0"/>
          </a:p>
        </p:txBody>
      </p:sp>
      <p:sp>
        <p:nvSpPr>
          <p:cNvPr id="3" name="Subtitle 2">
            <a:extLst>
              <a:ext uri="{FF2B5EF4-FFF2-40B4-BE49-F238E27FC236}">
                <a16:creationId xmlns:a16="http://schemas.microsoft.com/office/drawing/2014/main" id="{AA5EEE2F-8A50-3176-99F3-D6FD96F4B7BF}"/>
              </a:ext>
            </a:extLst>
          </p:cNvPr>
          <p:cNvSpPr>
            <a:spLocks noGrp="1"/>
          </p:cNvSpPr>
          <p:nvPr>
            <p:ph type="subTitle" idx="1"/>
          </p:nvPr>
        </p:nvSpPr>
        <p:spPr>
          <a:xfrm>
            <a:off x="7916252" y="2001874"/>
            <a:ext cx="8982563" cy="987970"/>
          </a:xfrm>
        </p:spPr>
        <p:txBody>
          <a:bodyPr vert="horz" lIns="91440" tIns="45720" rIns="91440" bIns="45720" rtlCol="0" anchor="t">
            <a:noAutofit/>
          </a:bodyPr>
          <a:lstStyle/>
          <a:p>
            <a:r>
              <a:rPr lang="en-US" dirty="0"/>
              <a:t>Understand group management.  View and email members, global member search, view group attributes and services, and review officer materials.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r"/>
            <a:r>
              <a:rPr lang="en-US" dirty="0">
                <a:latin typeface="Avenir Next"/>
              </a:rPr>
              <a:t>2026</a:t>
            </a:r>
          </a:p>
        </p:txBody>
      </p:sp>
    </p:spTree>
    <p:extLst>
      <p:ext uri="{BB962C8B-B14F-4D97-AF65-F5344CB8AC3E}">
        <p14:creationId xmlns:p14="http://schemas.microsoft.com/office/powerpoint/2010/main" val="30302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62179-83AE-6666-BCEC-7F1BBF6BCD9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5781B10-1793-4BA9-3329-D28F9D1E992F}"/>
              </a:ext>
            </a:extLst>
          </p:cNvPr>
          <p:cNvSpPr/>
          <p:nvPr/>
        </p:nvSpPr>
        <p:spPr>
          <a:xfrm>
            <a:off x="-116115" y="203203"/>
            <a:ext cx="5942483" cy="1944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79440D-6FC7-01F1-1F24-13759480DE2D}"/>
              </a:ext>
            </a:extLst>
          </p:cNvPr>
          <p:cNvSpPr>
            <a:spLocks noGrp="1"/>
          </p:cNvSpPr>
          <p:nvPr>
            <p:ph type="body" sz="quarter" idx="10"/>
          </p:nvPr>
        </p:nvSpPr>
        <p:spPr/>
        <p:txBody>
          <a:bodyPr>
            <a:normAutofit lnSpcReduction="10000"/>
          </a:bodyPr>
          <a:lstStyle/>
          <a:p>
            <a:r>
              <a:rPr lang="en-US" dirty="0"/>
              <a:t>MYLEGION.ORG</a:t>
            </a:r>
          </a:p>
        </p:txBody>
      </p:sp>
      <p:sp>
        <p:nvSpPr>
          <p:cNvPr id="18" name="Rectangle 17">
            <a:extLst>
              <a:ext uri="{FF2B5EF4-FFF2-40B4-BE49-F238E27FC236}">
                <a16:creationId xmlns:a16="http://schemas.microsoft.com/office/drawing/2014/main" id="{0A0EB551-C9A0-8307-A8F3-6BB42660B1BE}"/>
              </a:ext>
            </a:extLst>
          </p:cNvPr>
          <p:cNvSpPr/>
          <p:nvPr/>
        </p:nvSpPr>
        <p:spPr>
          <a:xfrm>
            <a:off x="14813280" y="4535177"/>
            <a:ext cx="1207759" cy="414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03E0C258-725A-8CA5-F87D-3BB5CE589135}"/>
              </a:ext>
            </a:extLst>
          </p:cNvPr>
          <p:cNvGrpSpPr/>
          <p:nvPr/>
        </p:nvGrpSpPr>
        <p:grpSpPr>
          <a:xfrm>
            <a:off x="5671241" y="-1368647"/>
            <a:ext cx="11108389" cy="10919044"/>
            <a:chOff x="6422148" y="179278"/>
            <a:chExt cx="9982450" cy="9395044"/>
          </a:xfrm>
        </p:grpSpPr>
        <p:grpSp>
          <p:nvGrpSpPr>
            <p:cNvPr id="4" name="Group 3">
              <a:extLst>
                <a:ext uri="{FF2B5EF4-FFF2-40B4-BE49-F238E27FC236}">
                  <a16:creationId xmlns:a16="http://schemas.microsoft.com/office/drawing/2014/main" id="{66EE9C24-A5C8-9FE2-8EE8-EE4ABEA1C3B8}"/>
                </a:ext>
              </a:extLst>
            </p:cNvPr>
            <p:cNvGrpSpPr/>
            <p:nvPr/>
          </p:nvGrpSpPr>
          <p:grpSpPr>
            <a:xfrm>
              <a:off x="6422148" y="179278"/>
              <a:ext cx="9982450" cy="9395044"/>
              <a:chOff x="6422148" y="179278"/>
              <a:chExt cx="9982450" cy="9395044"/>
            </a:xfrm>
          </p:grpSpPr>
          <p:grpSp>
            <p:nvGrpSpPr>
              <p:cNvPr id="5" name="Group 4">
                <a:extLst>
                  <a:ext uri="{FF2B5EF4-FFF2-40B4-BE49-F238E27FC236}">
                    <a16:creationId xmlns:a16="http://schemas.microsoft.com/office/drawing/2014/main" id="{64F75729-BC7D-DC52-CC6A-3D99596B9908}"/>
                  </a:ext>
                </a:extLst>
              </p:cNvPr>
              <p:cNvGrpSpPr/>
              <p:nvPr/>
            </p:nvGrpSpPr>
            <p:grpSpPr>
              <a:xfrm>
                <a:off x="6422148" y="179278"/>
                <a:ext cx="9982450" cy="9395044"/>
                <a:chOff x="6181800" y="-387016"/>
                <a:chExt cx="10381910" cy="9746364"/>
              </a:xfrm>
            </p:grpSpPr>
            <p:grpSp>
              <p:nvGrpSpPr>
                <p:cNvPr id="10" name="Group 9">
                  <a:extLst>
                    <a:ext uri="{FF2B5EF4-FFF2-40B4-BE49-F238E27FC236}">
                      <a16:creationId xmlns:a16="http://schemas.microsoft.com/office/drawing/2014/main" id="{6957A66F-F24E-3206-E320-6D2442DCE611}"/>
                    </a:ext>
                  </a:extLst>
                </p:cNvPr>
                <p:cNvGrpSpPr/>
                <p:nvPr/>
              </p:nvGrpSpPr>
              <p:grpSpPr>
                <a:xfrm>
                  <a:off x="6181800" y="-387016"/>
                  <a:ext cx="10381910" cy="9746364"/>
                  <a:chOff x="6236593" y="-214471"/>
                  <a:chExt cx="10381910" cy="9746364"/>
                </a:xfrm>
              </p:grpSpPr>
              <p:grpSp>
                <p:nvGrpSpPr>
                  <p:cNvPr id="13" name="Group 12">
                    <a:extLst>
                      <a:ext uri="{FF2B5EF4-FFF2-40B4-BE49-F238E27FC236}">
                        <a16:creationId xmlns:a16="http://schemas.microsoft.com/office/drawing/2014/main" id="{3942125C-7B9E-35B4-2CD2-3C2A1C6FA902}"/>
                      </a:ext>
                    </a:extLst>
                  </p:cNvPr>
                  <p:cNvGrpSpPr/>
                  <p:nvPr/>
                </p:nvGrpSpPr>
                <p:grpSpPr>
                  <a:xfrm>
                    <a:off x="6241538" y="221706"/>
                    <a:ext cx="10163060" cy="9310187"/>
                    <a:chOff x="6990735" y="202523"/>
                    <a:chExt cx="10163060" cy="9310187"/>
                  </a:xfrm>
                </p:grpSpPr>
                <p:grpSp>
                  <p:nvGrpSpPr>
                    <p:cNvPr id="17" name="Group 16">
                      <a:extLst>
                        <a:ext uri="{FF2B5EF4-FFF2-40B4-BE49-F238E27FC236}">
                          <a16:creationId xmlns:a16="http://schemas.microsoft.com/office/drawing/2014/main" id="{01AFD612-0E46-9B7A-1515-E95ACBF197DE}"/>
                        </a:ext>
                      </a:extLst>
                    </p:cNvPr>
                    <p:cNvGrpSpPr/>
                    <p:nvPr/>
                  </p:nvGrpSpPr>
                  <p:grpSpPr>
                    <a:xfrm>
                      <a:off x="6990735" y="202523"/>
                      <a:ext cx="10163060" cy="9310187"/>
                      <a:chOff x="6990735" y="202523"/>
                      <a:chExt cx="10163060" cy="9310187"/>
                    </a:xfrm>
                  </p:grpSpPr>
                  <p:grpSp>
                    <p:nvGrpSpPr>
                      <p:cNvPr id="20" name="Group 19">
                        <a:extLst>
                          <a:ext uri="{FF2B5EF4-FFF2-40B4-BE49-F238E27FC236}">
                            <a16:creationId xmlns:a16="http://schemas.microsoft.com/office/drawing/2014/main" id="{29335CB7-5E4A-97D3-A3A0-A406BE72AB4D}"/>
                          </a:ext>
                        </a:extLst>
                      </p:cNvPr>
                      <p:cNvGrpSpPr/>
                      <p:nvPr/>
                    </p:nvGrpSpPr>
                    <p:grpSpPr>
                      <a:xfrm>
                        <a:off x="6990735" y="202523"/>
                        <a:ext cx="10163060" cy="9310187"/>
                        <a:chOff x="6990735" y="202523"/>
                        <a:chExt cx="10163060" cy="9310187"/>
                      </a:xfrm>
                    </p:grpSpPr>
                    <p:grpSp>
                      <p:nvGrpSpPr>
                        <p:cNvPr id="22" name="Group 21">
                          <a:extLst>
                            <a:ext uri="{FF2B5EF4-FFF2-40B4-BE49-F238E27FC236}">
                              <a16:creationId xmlns:a16="http://schemas.microsoft.com/office/drawing/2014/main" id="{6D1A5973-6726-B8C1-5A36-44E2E3A1FEAB}"/>
                            </a:ext>
                          </a:extLst>
                        </p:cNvPr>
                        <p:cNvGrpSpPr/>
                        <p:nvPr/>
                      </p:nvGrpSpPr>
                      <p:grpSpPr>
                        <a:xfrm>
                          <a:off x="6990735" y="202523"/>
                          <a:ext cx="10128377" cy="9310187"/>
                          <a:chOff x="7342961" y="202523"/>
                          <a:chExt cx="9776151" cy="8941477"/>
                        </a:xfrm>
                      </p:grpSpPr>
                      <p:pic>
                        <p:nvPicPr>
                          <p:cNvPr id="24" name="Picture 23">
                            <a:extLst>
                              <a:ext uri="{FF2B5EF4-FFF2-40B4-BE49-F238E27FC236}">
                                <a16:creationId xmlns:a16="http://schemas.microsoft.com/office/drawing/2014/main" id="{171DD235-D5B8-13ED-96E5-FE45A18D077A}"/>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5" name="Picture 24">
                            <a:extLst>
                              <a:ext uri="{FF2B5EF4-FFF2-40B4-BE49-F238E27FC236}">
                                <a16:creationId xmlns:a16="http://schemas.microsoft.com/office/drawing/2014/main" id="{090EE5B2-090B-9A4F-EC60-068BCF0C6297}"/>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6" name="Picture 25">
                            <a:extLst>
                              <a:ext uri="{FF2B5EF4-FFF2-40B4-BE49-F238E27FC236}">
                                <a16:creationId xmlns:a16="http://schemas.microsoft.com/office/drawing/2014/main" id="{25AFB9CC-F54A-4889-C86E-E6C6D551628A}"/>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7" name="Rectangle 26">
                            <a:extLst>
                              <a:ext uri="{FF2B5EF4-FFF2-40B4-BE49-F238E27FC236}">
                                <a16:creationId xmlns:a16="http://schemas.microsoft.com/office/drawing/2014/main" id="{C9869277-9D98-1C68-C654-4C1BAFACA9D7}"/>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Box 3">
                          <a:extLst>
                            <a:ext uri="{FF2B5EF4-FFF2-40B4-BE49-F238E27FC236}">
                              <a16:creationId xmlns:a16="http://schemas.microsoft.com/office/drawing/2014/main" id="{F106727E-613A-6E54-5906-66FF41D8858E}"/>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1" name="Picture 20">
                        <a:extLst>
                          <a:ext uri="{FF2B5EF4-FFF2-40B4-BE49-F238E27FC236}">
                            <a16:creationId xmlns:a16="http://schemas.microsoft.com/office/drawing/2014/main" id="{FD5E843F-1E00-A500-70C1-9F7EC2EC0F3A}"/>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9" name="Rectangle 18">
                      <a:extLst>
                        <a:ext uri="{FF2B5EF4-FFF2-40B4-BE49-F238E27FC236}">
                          <a16:creationId xmlns:a16="http://schemas.microsoft.com/office/drawing/2014/main" id="{6EB16816-854C-E739-DCA7-CEFE107DE237}"/>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60A99155-A4B0-873A-025E-C62A96750E4B}"/>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5" name="Picture 14">
                    <a:extLst>
                      <a:ext uri="{FF2B5EF4-FFF2-40B4-BE49-F238E27FC236}">
                        <a16:creationId xmlns:a16="http://schemas.microsoft.com/office/drawing/2014/main" id="{9064177D-F3EF-3ACE-A94B-AEEF2C1F4DB8}"/>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6" name="Picture 15">
                    <a:extLst>
                      <a:ext uri="{FF2B5EF4-FFF2-40B4-BE49-F238E27FC236}">
                        <a16:creationId xmlns:a16="http://schemas.microsoft.com/office/drawing/2014/main" id="{2D443D09-38AE-C7C6-E8CD-592E1D75803D}"/>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11" name="Text Box 3">
                  <a:extLst>
                    <a:ext uri="{FF2B5EF4-FFF2-40B4-BE49-F238E27FC236}">
                      <a16:creationId xmlns:a16="http://schemas.microsoft.com/office/drawing/2014/main" id="{248C5803-F7F6-4F19-2191-44BA18BEA0FC}"/>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6" name="Picture 5">
                <a:extLst>
                  <a:ext uri="{FF2B5EF4-FFF2-40B4-BE49-F238E27FC236}">
                    <a16:creationId xmlns:a16="http://schemas.microsoft.com/office/drawing/2014/main" id="{0E5291C1-0B21-18CD-3DA8-109062285591}"/>
                  </a:ext>
                </a:extLst>
              </p:cNvPr>
              <p:cNvPicPr>
                <a:picLocks noChangeAspect="1"/>
              </p:cNvPicPr>
              <p:nvPr/>
            </p:nvPicPr>
            <p:blipFill>
              <a:blip r:embed="rId10"/>
              <a:stretch>
                <a:fillRect/>
              </a:stretch>
            </p:blipFill>
            <p:spPr>
              <a:xfrm>
                <a:off x="14011213" y="9153868"/>
                <a:ext cx="922100" cy="266723"/>
              </a:xfrm>
              <a:prstGeom prst="rect">
                <a:avLst/>
              </a:prstGeom>
            </p:spPr>
          </p:pic>
        </p:grpSp>
        <p:pic>
          <p:nvPicPr>
            <p:cNvPr id="29" name="Picture 28">
              <a:extLst>
                <a:ext uri="{FF2B5EF4-FFF2-40B4-BE49-F238E27FC236}">
                  <a16:creationId xmlns:a16="http://schemas.microsoft.com/office/drawing/2014/main" id="{34B537B9-4CF8-F12F-8432-74A5B8D10C05}"/>
                </a:ext>
              </a:extLst>
            </p:cNvPr>
            <p:cNvPicPr>
              <a:picLocks noChangeAspect="1"/>
            </p:cNvPicPr>
            <p:nvPr/>
          </p:nvPicPr>
          <p:blipFill>
            <a:blip r:embed="rId11"/>
            <a:stretch>
              <a:fillRect/>
            </a:stretch>
          </p:blipFill>
          <p:spPr>
            <a:xfrm>
              <a:off x="8501171" y="2031594"/>
              <a:ext cx="5242839" cy="762866"/>
            </a:xfrm>
            <a:prstGeom prst="rect">
              <a:avLst/>
            </a:prstGeom>
          </p:spPr>
        </p:pic>
      </p:grpSp>
      <p:sp>
        <p:nvSpPr>
          <p:cNvPr id="12" name="TextBox 11">
            <a:extLst>
              <a:ext uri="{FF2B5EF4-FFF2-40B4-BE49-F238E27FC236}">
                <a16:creationId xmlns:a16="http://schemas.microsoft.com/office/drawing/2014/main" id="{51B4298C-C76D-7EBD-EBFC-C11F954190A4}"/>
              </a:ext>
            </a:extLst>
          </p:cNvPr>
          <p:cNvSpPr txBox="1"/>
          <p:nvPr/>
        </p:nvSpPr>
        <p:spPr>
          <a:xfrm>
            <a:off x="-1" y="0"/>
            <a:ext cx="17340263" cy="584775"/>
          </a:xfrm>
          <a:prstGeom prst="rect">
            <a:avLst/>
          </a:prstGeom>
          <a:solidFill>
            <a:schemeClr val="accent5">
              <a:lumMod val="75000"/>
            </a:schemeClr>
          </a:solidFill>
          <a:ln>
            <a:solidFill>
              <a:schemeClr val="tx1"/>
            </a:solidFill>
          </a:ln>
          <a:effectLst/>
          <a:scene3d>
            <a:camera prst="orthographicFron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r>
              <a:rPr lang="en-US" dirty="0"/>
              <a:t>Adjutants, commanders and assigned admins will have a MyGroups menu.</a:t>
            </a:r>
          </a:p>
        </p:txBody>
      </p:sp>
      <p:sp>
        <p:nvSpPr>
          <p:cNvPr id="2" name="TextBox 1">
            <a:extLst>
              <a:ext uri="{FF2B5EF4-FFF2-40B4-BE49-F238E27FC236}">
                <a16:creationId xmlns:a16="http://schemas.microsoft.com/office/drawing/2014/main" id="{F5D3481F-E6C7-B808-9B0D-7475EFA89F09}"/>
              </a:ext>
            </a:extLst>
          </p:cNvPr>
          <p:cNvSpPr txBox="1"/>
          <p:nvPr/>
        </p:nvSpPr>
        <p:spPr>
          <a:xfrm>
            <a:off x="422182" y="1314863"/>
            <a:ext cx="5249059" cy="2554545"/>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No group menu?  Contact your department headquarters.</a:t>
            </a:r>
          </a:p>
          <a:p>
            <a:pPr algn="ctr"/>
            <a:endParaRPr lang="en-US" dirty="0"/>
          </a:p>
        </p:txBody>
      </p:sp>
      <p:pic>
        <p:nvPicPr>
          <p:cNvPr id="32" name="Picture 31">
            <a:extLst>
              <a:ext uri="{FF2B5EF4-FFF2-40B4-BE49-F238E27FC236}">
                <a16:creationId xmlns:a16="http://schemas.microsoft.com/office/drawing/2014/main" id="{84B69CEE-3A2E-5C11-B2D7-028E7E84295E}"/>
              </a:ext>
            </a:extLst>
          </p:cNvPr>
          <p:cNvPicPr>
            <a:picLocks noChangeAspect="1"/>
          </p:cNvPicPr>
          <p:nvPr/>
        </p:nvPicPr>
        <p:blipFill>
          <a:blip r:embed="rId12"/>
          <a:stretch>
            <a:fillRect/>
          </a:stretch>
        </p:blipFill>
        <p:spPr>
          <a:xfrm>
            <a:off x="7590954" y="1021412"/>
            <a:ext cx="5995903" cy="632734"/>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37684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B8E8B-5987-99A4-DA56-A4318E95C6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1062C3-280C-AEB4-A63C-3732FED03FDA}"/>
              </a:ext>
            </a:extLst>
          </p:cNvPr>
          <p:cNvSpPr>
            <a:spLocks noGrp="1"/>
          </p:cNvSpPr>
          <p:nvPr>
            <p:ph type="body" sz="quarter" idx="10"/>
          </p:nvPr>
        </p:nvSpPr>
        <p:spPr/>
        <p:txBody>
          <a:bodyPr>
            <a:normAutofit lnSpcReduction="10000"/>
          </a:bodyPr>
          <a:lstStyle/>
          <a:p>
            <a:r>
              <a:rPr lang="en-US" dirty="0"/>
              <a:t>GROUP DEFINITIONS</a:t>
            </a:r>
          </a:p>
        </p:txBody>
      </p:sp>
      <p:sp>
        <p:nvSpPr>
          <p:cNvPr id="5" name="Rectangle 4">
            <a:extLst>
              <a:ext uri="{FF2B5EF4-FFF2-40B4-BE49-F238E27FC236}">
                <a16:creationId xmlns:a16="http://schemas.microsoft.com/office/drawing/2014/main" id="{412F6B3B-53A2-0EF1-D3B9-F34ECF5DA2C3}"/>
              </a:ext>
            </a:extLst>
          </p:cNvPr>
          <p:cNvSpPr/>
          <p:nvPr/>
        </p:nvSpPr>
        <p:spPr>
          <a:xfrm>
            <a:off x="-492369" y="-193431"/>
            <a:ext cx="6453554" cy="167053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B5E2281E-ACCA-7CEB-DE86-0A55145CFE03}"/>
              </a:ext>
            </a:extLst>
          </p:cNvPr>
          <p:cNvGraphicFramePr>
            <a:graphicFrameLocks noGrp="1"/>
          </p:cNvGraphicFramePr>
          <p:nvPr/>
        </p:nvGraphicFramePr>
        <p:xfrm>
          <a:off x="1667435" y="225439"/>
          <a:ext cx="14352149" cy="9070500"/>
        </p:xfrm>
        <a:graphic>
          <a:graphicData uri="http://schemas.openxmlformats.org/drawingml/2006/table">
            <a:tbl>
              <a:tblPr firstRow="1" bandRow="1">
                <a:tableStyleId>{F2DE63D5-997A-4646-A377-4702673A728D}</a:tableStyleId>
              </a:tblPr>
              <a:tblGrid>
                <a:gridCol w="5646120">
                  <a:extLst>
                    <a:ext uri="{9D8B030D-6E8A-4147-A177-3AD203B41FA5}">
                      <a16:colId xmlns:a16="http://schemas.microsoft.com/office/drawing/2014/main" val="3314875812"/>
                    </a:ext>
                  </a:extLst>
                </a:gridCol>
                <a:gridCol w="8706029">
                  <a:extLst>
                    <a:ext uri="{9D8B030D-6E8A-4147-A177-3AD203B41FA5}">
                      <a16:colId xmlns:a16="http://schemas.microsoft.com/office/drawing/2014/main" val="678055786"/>
                    </a:ext>
                  </a:extLst>
                </a:gridCol>
              </a:tblGrid>
              <a:tr h="764982">
                <a:tc>
                  <a:txBody>
                    <a:bodyPr/>
                    <a:lstStyle/>
                    <a:p>
                      <a:pPr algn="l"/>
                      <a:r>
                        <a:rPr lang="en-US" sz="2800" dirty="0">
                          <a:solidFill>
                            <a:schemeClr val="bg1"/>
                          </a:solidFill>
                        </a:rPr>
                        <a:t>GROUP</a:t>
                      </a:r>
                      <a:endParaRPr lang="en-US" sz="2800" dirty="0">
                        <a:solidFill>
                          <a:schemeClr val="bg1"/>
                        </a:solidFill>
                        <a:latin typeface="Arial" panose="020B0604020202020204" pitchFamily="34" charset="0"/>
                        <a:cs typeface="Arial" panose="020B0604020202020204" pitchFamily="34" charset="0"/>
                      </a:endParaRPr>
                    </a:p>
                  </a:txBody>
                  <a:tcPr anchor="b"/>
                </a:tc>
                <a:tc>
                  <a:txBody>
                    <a:bodyPr/>
                    <a:lstStyle/>
                    <a:p>
                      <a:r>
                        <a:rPr lang="en-US" sz="2800" dirty="0">
                          <a:solidFill>
                            <a:schemeClr val="bg1"/>
                          </a:solidFill>
                        </a:rPr>
                        <a:t>ADMINISTRATIVE OFFICERS</a:t>
                      </a:r>
                      <a:endParaRPr lang="en-US" sz="2800" dirty="0">
                        <a:solidFill>
                          <a:schemeClr val="bg1"/>
                        </a:solidFill>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655280080"/>
                  </a:ext>
                </a:extLst>
              </a:tr>
              <a:tr h="1384253">
                <a:tc>
                  <a:txBody>
                    <a:bodyPr/>
                    <a:lstStyle/>
                    <a:p>
                      <a:pPr algn="l"/>
                      <a:r>
                        <a:rPr lang="en-US" sz="3200" dirty="0"/>
                        <a:t>Post</a:t>
                      </a:r>
                      <a:endParaRPr lang="en-US" sz="3200" dirty="0">
                        <a:solidFill>
                          <a:schemeClr val="tx1"/>
                        </a:solidFill>
                      </a:endParaRPr>
                    </a:p>
                    <a:p>
                      <a:pPr algn="l"/>
                      <a:r>
                        <a:rPr lang="en-US" sz="3200" dirty="0">
                          <a:solidFill>
                            <a:schemeClr val="tx1"/>
                          </a:solidFill>
                        </a:rPr>
                        <a:t>Post Officer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Post Adjutant &amp; Commander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4311557"/>
                  </a:ext>
                </a:extLst>
              </a:tr>
              <a:tr h="1384253">
                <a:tc>
                  <a:txBody>
                    <a:bodyPr/>
                    <a:lstStyle/>
                    <a:p>
                      <a:pPr algn="l"/>
                      <a:r>
                        <a:rPr lang="en-US" sz="3200" dirty="0"/>
                        <a:t>Squadron</a:t>
                      </a:r>
                      <a:endParaRPr lang="en-US" sz="3200" dirty="0">
                        <a:solidFill>
                          <a:schemeClr val="tx1"/>
                        </a:solidFill>
                      </a:endParaRPr>
                    </a:p>
                    <a:p>
                      <a:pPr algn="l"/>
                      <a:r>
                        <a:rPr lang="en-US" sz="3200" dirty="0">
                          <a:solidFill>
                            <a:schemeClr val="tx1"/>
                          </a:solidFill>
                        </a:rPr>
                        <a:t>Squadron Officer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Squadron Adjutant &amp; Commander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10032013"/>
                  </a:ext>
                </a:extLst>
              </a:tr>
              <a:tr h="1384253">
                <a:tc>
                  <a:txBody>
                    <a:bodyPr/>
                    <a:lstStyle/>
                    <a:p>
                      <a:pPr algn="l"/>
                      <a:r>
                        <a:rPr lang="en-US" sz="3200" dirty="0"/>
                        <a:t>County</a:t>
                      </a:r>
                      <a:endParaRPr lang="en-US" sz="3200" dirty="0">
                        <a:solidFill>
                          <a:schemeClr val="tx1"/>
                        </a:solidFill>
                      </a:endParaRPr>
                    </a:p>
                    <a:p>
                      <a:pPr algn="l"/>
                      <a:r>
                        <a:rPr lang="en-US" sz="3200" dirty="0">
                          <a:solidFill>
                            <a:schemeClr val="tx1"/>
                          </a:solidFill>
                        </a:rPr>
                        <a:t>County Officer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County Adjutant &amp; Commander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5525291"/>
                  </a:ext>
                </a:extLst>
              </a:tr>
              <a:tr h="1384253">
                <a:tc>
                  <a:txBody>
                    <a:bodyPr/>
                    <a:lstStyle/>
                    <a:p>
                      <a:pPr algn="l"/>
                      <a:r>
                        <a:rPr lang="en-US" sz="3200" dirty="0"/>
                        <a:t>District</a:t>
                      </a:r>
                      <a:endParaRPr lang="en-US" sz="3200" dirty="0">
                        <a:solidFill>
                          <a:schemeClr val="tx1"/>
                        </a:solidFill>
                      </a:endParaRPr>
                    </a:p>
                    <a:p>
                      <a:pPr algn="l"/>
                      <a:r>
                        <a:rPr lang="en-US" sz="3200" dirty="0">
                          <a:solidFill>
                            <a:schemeClr val="tx1"/>
                          </a:solidFill>
                        </a:rPr>
                        <a:t>District Officer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District Adjutant &amp; Commander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25672668"/>
                  </a:ext>
                </a:extLst>
              </a:tr>
              <a:tr h="1384253">
                <a:tc>
                  <a:txBody>
                    <a:bodyPr/>
                    <a:lstStyle/>
                    <a:p>
                      <a:pPr algn="l"/>
                      <a:r>
                        <a:rPr lang="en-US" sz="3200" dirty="0"/>
                        <a:t>Detachment</a:t>
                      </a:r>
                      <a:endParaRPr lang="en-US" sz="3200" dirty="0">
                        <a:solidFill>
                          <a:schemeClr val="tx1"/>
                        </a:solidFill>
                      </a:endParaRPr>
                    </a:p>
                    <a:p>
                      <a:pPr algn="l"/>
                      <a:r>
                        <a:rPr lang="en-US" sz="3200" dirty="0">
                          <a:solidFill>
                            <a:schemeClr val="tx1"/>
                          </a:solidFill>
                        </a:rPr>
                        <a:t>Detachment Officer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Detachment Adjutant &amp; Commander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02243494"/>
                  </a:ext>
                </a:extLst>
              </a:tr>
              <a:tr h="1384253">
                <a:tc>
                  <a:txBody>
                    <a:bodyPr/>
                    <a:lstStyle/>
                    <a:p>
                      <a:pPr algn="l"/>
                      <a:r>
                        <a:rPr lang="en-US" sz="3200" dirty="0"/>
                        <a:t>Department</a:t>
                      </a:r>
                    </a:p>
                    <a:p>
                      <a:pPr algn="l"/>
                      <a:r>
                        <a:rPr lang="en-US" sz="3200" dirty="0"/>
                        <a:t>Department Officer</a:t>
                      </a:r>
                      <a:endParaRPr lang="en-US" sz="3200" dirty="0">
                        <a:latin typeface="Arial" panose="020B0604020202020204" pitchFamily="34" charset="0"/>
                        <a:cs typeface="Arial" panose="020B0604020202020204" pitchFamily="34" charset="0"/>
                      </a:endParaRPr>
                    </a:p>
                  </a:txBody>
                  <a:tcPr/>
                </a:tc>
                <a:tc>
                  <a:txBody>
                    <a:bodyPr/>
                    <a:lstStyle/>
                    <a:p>
                      <a:r>
                        <a:rPr lang="en-US" sz="3200" dirty="0"/>
                        <a:t>Department Adjutant &amp; Commander</a:t>
                      </a:r>
                      <a:endParaRPr lang="en-U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0504890"/>
                  </a:ext>
                </a:extLst>
              </a:tr>
            </a:tbl>
          </a:graphicData>
        </a:graphic>
      </p:graphicFrame>
      <p:sp>
        <p:nvSpPr>
          <p:cNvPr id="2" name="TextBox 1">
            <a:extLst>
              <a:ext uri="{FF2B5EF4-FFF2-40B4-BE49-F238E27FC236}">
                <a16:creationId xmlns:a16="http://schemas.microsoft.com/office/drawing/2014/main" id="{BA877765-8E06-A837-6A29-0B3DD9BE61BD}"/>
              </a:ext>
            </a:extLst>
          </p:cNvPr>
          <p:cNvSpPr txBox="1"/>
          <p:nvPr/>
        </p:nvSpPr>
        <p:spPr>
          <a:xfrm>
            <a:off x="3310390" y="3807999"/>
            <a:ext cx="2110154" cy="523220"/>
          </a:xfrm>
          <a:prstGeom prst="rect">
            <a:avLst/>
          </a:prstGeom>
          <a:noFill/>
        </p:spPr>
        <p:txBody>
          <a:bodyPr wrap="square" rtlCol="0">
            <a:spAutoFit/>
          </a:bodyPr>
          <a:lstStyle/>
          <a:p>
            <a:pPr algn="l"/>
            <a:r>
              <a:rPr lang="en-US" sz="2800" dirty="0">
                <a:solidFill>
                  <a:srgbClr val="FF0000"/>
                </a:solidFill>
              </a:rPr>
              <a:t>View Only</a:t>
            </a:r>
          </a:p>
        </p:txBody>
      </p:sp>
      <p:sp>
        <p:nvSpPr>
          <p:cNvPr id="7" name="TextBox 6">
            <a:extLst>
              <a:ext uri="{FF2B5EF4-FFF2-40B4-BE49-F238E27FC236}">
                <a16:creationId xmlns:a16="http://schemas.microsoft.com/office/drawing/2014/main" id="{90C62EAB-67D5-B1D4-94F5-7BED91C4F4F9}"/>
              </a:ext>
            </a:extLst>
          </p:cNvPr>
          <p:cNvSpPr txBox="1"/>
          <p:nvPr/>
        </p:nvSpPr>
        <p:spPr>
          <a:xfrm>
            <a:off x="7284438" y="1664374"/>
            <a:ext cx="9080072" cy="523220"/>
          </a:xfrm>
          <a:prstGeom prst="rect">
            <a:avLst/>
          </a:prstGeom>
          <a:noFill/>
        </p:spPr>
        <p:txBody>
          <a:bodyPr wrap="square" rtlCol="0">
            <a:spAutoFit/>
          </a:bodyPr>
          <a:lstStyle/>
          <a:p>
            <a:pPr algn="l"/>
            <a:r>
              <a:rPr lang="en-US" sz="2800" dirty="0">
                <a:solidFill>
                  <a:srgbClr val="FF0000"/>
                </a:solidFill>
              </a:rPr>
              <a:t>Officer Groups are View Only</a:t>
            </a:r>
          </a:p>
        </p:txBody>
      </p:sp>
      <p:sp>
        <p:nvSpPr>
          <p:cNvPr id="9" name="TextBox 8">
            <a:extLst>
              <a:ext uri="{FF2B5EF4-FFF2-40B4-BE49-F238E27FC236}">
                <a16:creationId xmlns:a16="http://schemas.microsoft.com/office/drawing/2014/main" id="{3CC5FBEC-3D60-78C0-60EE-C6CBF02F3F9E}"/>
              </a:ext>
            </a:extLst>
          </p:cNvPr>
          <p:cNvSpPr txBox="1"/>
          <p:nvPr/>
        </p:nvSpPr>
        <p:spPr>
          <a:xfrm>
            <a:off x="3310390" y="5124913"/>
            <a:ext cx="2110154" cy="523220"/>
          </a:xfrm>
          <a:prstGeom prst="rect">
            <a:avLst/>
          </a:prstGeom>
          <a:noFill/>
        </p:spPr>
        <p:txBody>
          <a:bodyPr wrap="square" rtlCol="0">
            <a:spAutoFit/>
          </a:bodyPr>
          <a:lstStyle/>
          <a:p>
            <a:pPr algn="l"/>
            <a:r>
              <a:rPr lang="en-US" sz="2800" dirty="0">
                <a:solidFill>
                  <a:srgbClr val="FF0000"/>
                </a:solidFill>
              </a:rPr>
              <a:t>View Only</a:t>
            </a:r>
          </a:p>
        </p:txBody>
      </p:sp>
    </p:spTree>
    <p:extLst>
      <p:ext uri="{BB962C8B-B14F-4D97-AF65-F5344CB8AC3E}">
        <p14:creationId xmlns:p14="http://schemas.microsoft.com/office/powerpoint/2010/main" val="80934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B5992-A0BB-C456-76E8-675C05117D1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5E45C3F-6046-8567-0E50-70FB469FB1BF}"/>
              </a:ext>
            </a:extLst>
          </p:cNvPr>
          <p:cNvGrpSpPr/>
          <p:nvPr/>
        </p:nvGrpSpPr>
        <p:grpSpPr>
          <a:xfrm>
            <a:off x="6450771" y="313391"/>
            <a:ext cx="10175504" cy="9126818"/>
            <a:chOff x="6422148" y="179278"/>
            <a:chExt cx="9982450" cy="9395044"/>
          </a:xfrm>
        </p:grpSpPr>
        <p:grpSp>
          <p:nvGrpSpPr>
            <p:cNvPr id="7" name="Group 6">
              <a:extLst>
                <a:ext uri="{FF2B5EF4-FFF2-40B4-BE49-F238E27FC236}">
                  <a16:creationId xmlns:a16="http://schemas.microsoft.com/office/drawing/2014/main" id="{4C62B85E-C9E1-305B-29A7-925F92FD4383}"/>
                </a:ext>
              </a:extLst>
            </p:cNvPr>
            <p:cNvGrpSpPr/>
            <p:nvPr/>
          </p:nvGrpSpPr>
          <p:grpSpPr>
            <a:xfrm>
              <a:off x="6422148" y="179278"/>
              <a:ext cx="9982450" cy="9395044"/>
              <a:chOff x="6422148" y="179278"/>
              <a:chExt cx="9982450" cy="9395044"/>
            </a:xfrm>
          </p:grpSpPr>
          <p:grpSp>
            <p:nvGrpSpPr>
              <p:cNvPr id="10" name="Group 9">
                <a:extLst>
                  <a:ext uri="{FF2B5EF4-FFF2-40B4-BE49-F238E27FC236}">
                    <a16:creationId xmlns:a16="http://schemas.microsoft.com/office/drawing/2014/main" id="{FCCA2A7B-58FD-5FFC-6368-3AEAB49BD7C7}"/>
                  </a:ext>
                </a:extLst>
              </p:cNvPr>
              <p:cNvGrpSpPr/>
              <p:nvPr/>
            </p:nvGrpSpPr>
            <p:grpSpPr>
              <a:xfrm>
                <a:off x="6422148" y="179278"/>
                <a:ext cx="9982450" cy="9395044"/>
                <a:chOff x="6181800" y="-387016"/>
                <a:chExt cx="10381910" cy="9746364"/>
              </a:xfrm>
            </p:grpSpPr>
            <p:grpSp>
              <p:nvGrpSpPr>
                <p:cNvPr id="13" name="Group 12">
                  <a:extLst>
                    <a:ext uri="{FF2B5EF4-FFF2-40B4-BE49-F238E27FC236}">
                      <a16:creationId xmlns:a16="http://schemas.microsoft.com/office/drawing/2014/main" id="{7E1CB78B-29C3-849B-043E-A118699372B6}"/>
                    </a:ext>
                  </a:extLst>
                </p:cNvPr>
                <p:cNvGrpSpPr/>
                <p:nvPr/>
              </p:nvGrpSpPr>
              <p:grpSpPr>
                <a:xfrm>
                  <a:off x="6181800" y="-387016"/>
                  <a:ext cx="10381910" cy="9746364"/>
                  <a:chOff x="6236593" y="-214471"/>
                  <a:chExt cx="10381910" cy="9746364"/>
                </a:xfrm>
              </p:grpSpPr>
              <p:grpSp>
                <p:nvGrpSpPr>
                  <p:cNvPr id="15" name="Group 14">
                    <a:extLst>
                      <a:ext uri="{FF2B5EF4-FFF2-40B4-BE49-F238E27FC236}">
                        <a16:creationId xmlns:a16="http://schemas.microsoft.com/office/drawing/2014/main" id="{1E22BA35-042C-3B50-0B18-213F3C2E1B5B}"/>
                      </a:ext>
                    </a:extLst>
                  </p:cNvPr>
                  <p:cNvGrpSpPr/>
                  <p:nvPr/>
                </p:nvGrpSpPr>
                <p:grpSpPr>
                  <a:xfrm>
                    <a:off x="6241538" y="221706"/>
                    <a:ext cx="10163060" cy="9310187"/>
                    <a:chOff x="6990735" y="202523"/>
                    <a:chExt cx="10163060" cy="9310187"/>
                  </a:xfrm>
                </p:grpSpPr>
                <p:grpSp>
                  <p:nvGrpSpPr>
                    <p:cNvPr id="19" name="Group 18">
                      <a:extLst>
                        <a:ext uri="{FF2B5EF4-FFF2-40B4-BE49-F238E27FC236}">
                          <a16:creationId xmlns:a16="http://schemas.microsoft.com/office/drawing/2014/main" id="{F5952EFA-2075-8391-AD97-C2BBD659883C}"/>
                        </a:ext>
                      </a:extLst>
                    </p:cNvPr>
                    <p:cNvGrpSpPr/>
                    <p:nvPr/>
                  </p:nvGrpSpPr>
                  <p:grpSpPr>
                    <a:xfrm>
                      <a:off x="6990735" y="202523"/>
                      <a:ext cx="10163060" cy="9310187"/>
                      <a:chOff x="6990735" y="202523"/>
                      <a:chExt cx="10163060" cy="9310187"/>
                    </a:xfrm>
                  </p:grpSpPr>
                  <p:grpSp>
                    <p:nvGrpSpPr>
                      <p:cNvPr id="21" name="Group 20">
                        <a:extLst>
                          <a:ext uri="{FF2B5EF4-FFF2-40B4-BE49-F238E27FC236}">
                            <a16:creationId xmlns:a16="http://schemas.microsoft.com/office/drawing/2014/main" id="{ED0E2E28-BDA8-4420-E6F6-3798E9880581}"/>
                          </a:ext>
                        </a:extLst>
                      </p:cNvPr>
                      <p:cNvGrpSpPr/>
                      <p:nvPr/>
                    </p:nvGrpSpPr>
                    <p:grpSpPr>
                      <a:xfrm>
                        <a:off x="6990735" y="202523"/>
                        <a:ext cx="10163060" cy="9310187"/>
                        <a:chOff x="6990735" y="202523"/>
                        <a:chExt cx="10163060" cy="9310187"/>
                      </a:xfrm>
                    </p:grpSpPr>
                    <p:grpSp>
                      <p:nvGrpSpPr>
                        <p:cNvPr id="23" name="Group 22">
                          <a:extLst>
                            <a:ext uri="{FF2B5EF4-FFF2-40B4-BE49-F238E27FC236}">
                              <a16:creationId xmlns:a16="http://schemas.microsoft.com/office/drawing/2014/main" id="{746045FB-9951-25B7-410E-4B51427B4CEB}"/>
                            </a:ext>
                          </a:extLst>
                        </p:cNvPr>
                        <p:cNvGrpSpPr/>
                        <p:nvPr/>
                      </p:nvGrpSpPr>
                      <p:grpSpPr>
                        <a:xfrm>
                          <a:off x="6990735" y="202523"/>
                          <a:ext cx="10128377" cy="9310187"/>
                          <a:chOff x="7342961" y="202523"/>
                          <a:chExt cx="9776151" cy="8941477"/>
                        </a:xfrm>
                      </p:grpSpPr>
                      <p:pic>
                        <p:nvPicPr>
                          <p:cNvPr id="25" name="Picture 24">
                            <a:extLst>
                              <a:ext uri="{FF2B5EF4-FFF2-40B4-BE49-F238E27FC236}">
                                <a16:creationId xmlns:a16="http://schemas.microsoft.com/office/drawing/2014/main" id="{E75F8AEB-FB4D-2012-CF24-83E90CEFD11B}"/>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6" name="Picture 25">
                            <a:extLst>
                              <a:ext uri="{FF2B5EF4-FFF2-40B4-BE49-F238E27FC236}">
                                <a16:creationId xmlns:a16="http://schemas.microsoft.com/office/drawing/2014/main" id="{20E77058-98F1-4B99-7FD6-74EBD783B846}"/>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7" name="Picture 26">
                            <a:extLst>
                              <a:ext uri="{FF2B5EF4-FFF2-40B4-BE49-F238E27FC236}">
                                <a16:creationId xmlns:a16="http://schemas.microsoft.com/office/drawing/2014/main" id="{2B86E98D-4CE3-F43C-5344-AA246A2C4E0D}"/>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8" name="Rectangle 27">
                            <a:extLst>
                              <a:ext uri="{FF2B5EF4-FFF2-40B4-BE49-F238E27FC236}">
                                <a16:creationId xmlns:a16="http://schemas.microsoft.com/office/drawing/2014/main" id="{5D51895B-1D5A-E678-8FBD-D25F2CDF5C88}"/>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Box 3">
                          <a:extLst>
                            <a:ext uri="{FF2B5EF4-FFF2-40B4-BE49-F238E27FC236}">
                              <a16:creationId xmlns:a16="http://schemas.microsoft.com/office/drawing/2014/main" id="{E09939D8-272C-9AEE-C6D5-AD883CE5C67E}"/>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2" name="Picture 21">
                        <a:extLst>
                          <a:ext uri="{FF2B5EF4-FFF2-40B4-BE49-F238E27FC236}">
                            <a16:creationId xmlns:a16="http://schemas.microsoft.com/office/drawing/2014/main" id="{A06DDB72-BC2F-F22F-A1B1-76AD1406F539}"/>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20" name="Rectangle 19">
                      <a:extLst>
                        <a:ext uri="{FF2B5EF4-FFF2-40B4-BE49-F238E27FC236}">
                          <a16:creationId xmlns:a16="http://schemas.microsoft.com/office/drawing/2014/main" id="{E8A1597B-F985-C659-5BC3-202FC5E25D93}"/>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B96450C8-3871-30AA-5B80-57BFD1F7512D}"/>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7" name="Picture 16">
                    <a:extLst>
                      <a:ext uri="{FF2B5EF4-FFF2-40B4-BE49-F238E27FC236}">
                        <a16:creationId xmlns:a16="http://schemas.microsoft.com/office/drawing/2014/main" id="{DC02B73B-6F5A-1135-4402-3AC471BAAC54}"/>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8" name="Picture 17">
                    <a:extLst>
                      <a:ext uri="{FF2B5EF4-FFF2-40B4-BE49-F238E27FC236}">
                        <a16:creationId xmlns:a16="http://schemas.microsoft.com/office/drawing/2014/main" id="{6BDB1F9E-6CE5-D69F-6F82-9FE324C3E9B6}"/>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14" name="Text Box 3">
                  <a:extLst>
                    <a:ext uri="{FF2B5EF4-FFF2-40B4-BE49-F238E27FC236}">
                      <a16:creationId xmlns:a16="http://schemas.microsoft.com/office/drawing/2014/main" id="{111A6751-1E5B-5E69-1B7D-7DB9613852C8}"/>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11" name="Picture 10">
                <a:extLst>
                  <a:ext uri="{FF2B5EF4-FFF2-40B4-BE49-F238E27FC236}">
                    <a16:creationId xmlns:a16="http://schemas.microsoft.com/office/drawing/2014/main" id="{694928AB-9733-8911-332F-A0D58147AA83}"/>
                  </a:ext>
                </a:extLst>
              </p:cNvPr>
              <p:cNvPicPr>
                <a:picLocks noChangeAspect="1"/>
              </p:cNvPicPr>
              <p:nvPr/>
            </p:nvPicPr>
            <p:blipFill>
              <a:blip r:embed="rId10"/>
              <a:stretch>
                <a:fillRect/>
              </a:stretch>
            </p:blipFill>
            <p:spPr>
              <a:xfrm>
                <a:off x="14011213" y="9153868"/>
                <a:ext cx="922100" cy="266723"/>
              </a:xfrm>
              <a:prstGeom prst="rect">
                <a:avLst/>
              </a:prstGeom>
            </p:spPr>
          </p:pic>
        </p:grpSp>
        <p:pic>
          <p:nvPicPr>
            <p:cNvPr id="8" name="Picture 7">
              <a:extLst>
                <a:ext uri="{FF2B5EF4-FFF2-40B4-BE49-F238E27FC236}">
                  <a16:creationId xmlns:a16="http://schemas.microsoft.com/office/drawing/2014/main" id="{BC64B5B2-4BC0-594C-9EB2-0D52ED1F31D3}"/>
                </a:ext>
              </a:extLst>
            </p:cNvPr>
            <p:cNvPicPr>
              <a:picLocks noChangeAspect="1"/>
            </p:cNvPicPr>
            <p:nvPr/>
          </p:nvPicPr>
          <p:blipFill>
            <a:blip r:embed="rId11"/>
            <a:stretch>
              <a:fillRect/>
            </a:stretch>
          </p:blipFill>
          <p:spPr>
            <a:xfrm>
              <a:off x="8501171" y="2031594"/>
              <a:ext cx="5242839" cy="762866"/>
            </a:xfrm>
            <a:prstGeom prst="rect">
              <a:avLst/>
            </a:prstGeom>
          </p:spPr>
        </p:pic>
      </p:grpSp>
      <p:sp>
        <p:nvSpPr>
          <p:cNvPr id="3" name="Text Placeholder 2">
            <a:extLst>
              <a:ext uri="{FF2B5EF4-FFF2-40B4-BE49-F238E27FC236}">
                <a16:creationId xmlns:a16="http://schemas.microsoft.com/office/drawing/2014/main" id="{3B508DA1-F5B9-0E48-E4F0-05D68BF003A3}"/>
              </a:ext>
            </a:extLst>
          </p:cNvPr>
          <p:cNvSpPr>
            <a:spLocks noGrp="1"/>
          </p:cNvSpPr>
          <p:nvPr>
            <p:ph type="body" sz="quarter" idx="10"/>
          </p:nvPr>
        </p:nvSpPr>
        <p:spPr/>
        <p:txBody>
          <a:bodyPr>
            <a:normAutofit lnSpcReduction="10000"/>
          </a:bodyPr>
          <a:lstStyle/>
          <a:p>
            <a:r>
              <a:rPr lang="en-US" dirty="0"/>
              <a:t>MY GROUPS</a:t>
            </a:r>
          </a:p>
        </p:txBody>
      </p:sp>
      <p:sp>
        <p:nvSpPr>
          <p:cNvPr id="4" name="Content Placeholder 2">
            <a:extLst>
              <a:ext uri="{FF2B5EF4-FFF2-40B4-BE49-F238E27FC236}">
                <a16:creationId xmlns:a16="http://schemas.microsoft.com/office/drawing/2014/main" id="{3FEC81C2-703D-ADD8-F957-03F9948D6174}"/>
              </a:ext>
            </a:extLst>
          </p:cNvPr>
          <p:cNvSpPr txBox="1">
            <a:spLocks/>
          </p:cNvSpPr>
          <p:nvPr/>
        </p:nvSpPr>
        <p:spPr>
          <a:xfrm>
            <a:off x="222341" y="1572421"/>
            <a:ext cx="5320727" cy="5753507"/>
          </a:xfrm>
          <a:prstGeom prst="rect">
            <a:avLst/>
          </a:prstGeom>
        </p:spPr>
        <p:txBody>
          <a:bodyPr/>
          <a:lst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457200" indent="-457200">
              <a:buFont typeface="Wingdings" panose="05000000000000000000" pitchFamily="2" charset="2"/>
              <a:buChar char="Ø"/>
            </a:pPr>
            <a:r>
              <a:rPr lang="en-US" dirty="0"/>
              <a:t>Adjutants and Commanders</a:t>
            </a:r>
          </a:p>
          <a:p>
            <a:pPr marL="457200" indent="-457200">
              <a:buFont typeface="Wingdings" panose="05000000000000000000" pitchFamily="2" charset="2"/>
              <a:buChar char="Ø"/>
            </a:pPr>
            <a:r>
              <a:rPr lang="en-US" dirty="0"/>
              <a:t>Post, Squadron, District, County, Dept, Detach</a:t>
            </a:r>
          </a:p>
          <a:p>
            <a:pPr marL="457200" indent="-457200">
              <a:buFont typeface="Wingdings" panose="05000000000000000000" pitchFamily="2" charset="2"/>
              <a:buChar char="Ø"/>
            </a:pPr>
            <a:r>
              <a:rPr lang="en-US" dirty="0"/>
              <a:t>Legion has LGN and SAL</a:t>
            </a:r>
          </a:p>
          <a:p>
            <a:pPr marL="457200" indent="-457200">
              <a:buFont typeface="Wingdings" panose="05000000000000000000" pitchFamily="2" charset="2"/>
              <a:buChar char="Ø"/>
            </a:pPr>
            <a:r>
              <a:rPr lang="en-US" dirty="0"/>
              <a:t>Officer Groups: view only</a:t>
            </a:r>
          </a:p>
        </p:txBody>
      </p:sp>
      <p:pic>
        <p:nvPicPr>
          <p:cNvPr id="12" name="Picture 11">
            <a:extLst>
              <a:ext uri="{FF2B5EF4-FFF2-40B4-BE49-F238E27FC236}">
                <a16:creationId xmlns:a16="http://schemas.microsoft.com/office/drawing/2014/main" id="{AF7FC1C6-CCBD-4D88-D0CF-30C289EA1C57}"/>
              </a:ext>
            </a:extLst>
          </p:cNvPr>
          <p:cNvPicPr>
            <a:picLocks noChangeAspect="1"/>
          </p:cNvPicPr>
          <p:nvPr/>
        </p:nvPicPr>
        <p:blipFill>
          <a:blip r:embed="rId12"/>
          <a:stretch>
            <a:fillRect/>
          </a:stretch>
        </p:blipFill>
        <p:spPr>
          <a:xfrm>
            <a:off x="8803828" y="2504498"/>
            <a:ext cx="5550211" cy="3304379"/>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a:extLst>
              <a:ext uri="{FF2B5EF4-FFF2-40B4-BE49-F238E27FC236}">
                <a16:creationId xmlns:a16="http://schemas.microsoft.com/office/drawing/2014/main" id="{2F5A18A0-260C-A103-79C4-C6C8FDC5C0CA}"/>
              </a:ext>
            </a:extLst>
          </p:cNvPr>
          <p:cNvSpPr txBox="1"/>
          <p:nvPr/>
        </p:nvSpPr>
        <p:spPr>
          <a:xfrm>
            <a:off x="481013" y="4991171"/>
            <a:ext cx="5574919" cy="2062103"/>
          </a:xfrm>
          <a:prstGeom prst="rect">
            <a:avLst/>
          </a:prstGeom>
          <a:solidFill>
            <a:schemeClr val="tx2">
              <a:lumMod val="60000"/>
              <a:lumOff val="40000"/>
            </a:schemeClr>
          </a:solidFill>
          <a:ln w="38100">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dirty="0"/>
              <a:t>Select group to transition to the admin side of myLegion.</a:t>
            </a:r>
          </a:p>
          <a:p>
            <a:endParaRPr lang="en-US" dirty="0"/>
          </a:p>
        </p:txBody>
      </p:sp>
      <p:sp>
        <p:nvSpPr>
          <p:cNvPr id="2" name="Arrow: Right 1">
            <a:extLst>
              <a:ext uri="{FF2B5EF4-FFF2-40B4-BE49-F238E27FC236}">
                <a16:creationId xmlns:a16="http://schemas.microsoft.com/office/drawing/2014/main" id="{4B3098FE-816D-0ED4-F54D-571287DAFAB1}"/>
              </a:ext>
            </a:extLst>
          </p:cNvPr>
          <p:cNvSpPr/>
          <p:nvPr/>
        </p:nvSpPr>
        <p:spPr>
          <a:xfrm>
            <a:off x="9686966" y="3755176"/>
            <a:ext cx="118586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up)">
                                      <p:cBhvr>
                                        <p:cTn id="14" dur="10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1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2861C-6160-FD40-2143-5874305FB5FA}"/>
              </a:ext>
            </a:extLst>
          </p:cNvPr>
          <p:cNvSpPr>
            <a:spLocks noGrp="1"/>
          </p:cNvSpPr>
          <p:nvPr>
            <p:ph type="body" sz="quarter" idx="10"/>
          </p:nvPr>
        </p:nvSpPr>
        <p:spPr/>
        <p:txBody>
          <a:bodyPr>
            <a:normAutofit lnSpcReduction="10000"/>
          </a:bodyPr>
          <a:lstStyle/>
          <a:p>
            <a:r>
              <a:rPr lang="en-US" dirty="0"/>
              <a:t>OFFICER GROUPS</a:t>
            </a:r>
          </a:p>
        </p:txBody>
      </p:sp>
      <p:sp>
        <p:nvSpPr>
          <p:cNvPr id="6" name="Content Placeholder 2">
            <a:extLst>
              <a:ext uri="{FF2B5EF4-FFF2-40B4-BE49-F238E27FC236}">
                <a16:creationId xmlns:a16="http://schemas.microsoft.com/office/drawing/2014/main" id="{B0DC4BED-52A0-A03E-AAC4-ED405647F863}"/>
              </a:ext>
            </a:extLst>
          </p:cNvPr>
          <p:cNvSpPr txBox="1">
            <a:spLocks/>
          </p:cNvSpPr>
          <p:nvPr/>
        </p:nvSpPr>
        <p:spPr>
          <a:xfrm>
            <a:off x="195837" y="1231475"/>
            <a:ext cx="5320727" cy="2074433"/>
          </a:xfrm>
          <a:prstGeom prst="rect">
            <a:avLst/>
          </a:prstGeom>
        </p:spPr>
        <p:txBody>
          <a:bodyPr/>
          <a:lst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r>
              <a:rPr lang="en-US" dirty="0"/>
              <a:t>Officer Groups: view only</a:t>
            </a:r>
          </a:p>
          <a:p>
            <a:pPr marL="457200" indent="-457200">
              <a:buFont typeface="Wingdings" panose="05000000000000000000" pitchFamily="2" charset="2"/>
              <a:buChar char="Ø"/>
            </a:pPr>
            <a:r>
              <a:rPr lang="en-US" dirty="0"/>
              <a:t>Report Officer updates through Dept HQs using an Officer’s Certification Form</a:t>
            </a:r>
          </a:p>
          <a:p>
            <a:pPr marL="457200" indent="-457200">
              <a:buFont typeface="Wingdings" panose="05000000000000000000" pitchFamily="2" charset="2"/>
              <a:buChar char="Ø"/>
            </a:pPr>
            <a:r>
              <a:rPr lang="en-US" dirty="0"/>
              <a:t>View Future Officers</a:t>
            </a:r>
          </a:p>
          <a:p>
            <a:endParaRPr lang="en-US" dirty="0"/>
          </a:p>
        </p:txBody>
      </p:sp>
      <p:sp>
        <p:nvSpPr>
          <p:cNvPr id="5" name="Rectangle 4">
            <a:extLst>
              <a:ext uri="{FF2B5EF4-FFF2-40B4-BE49-F238E27FC236}">
                <a16:creationId xmlns:a16="http://schemas.microsoft.com/office/drawing/2014/main" id="{D11CC188-07EF-0E63-DAA2-A558D3438115}"/>
              </a:ext>
            </a:extLst>
          </p:cNvPr>
          <p:cNvSpPr/>
          <p:nvPr/>
        </p:nvSpPr>
        <p:spPr>
          <a:xfrm>
            <a:off x="6405717" y="5489716"/>
            <a:ext cx="10255024" cy="2150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692860-5778-C20B-67C7-6B004A1C4BDF}"/>
              </a:ext>
            </a:extLst>
          </p:cNvPr>
          <p:cNvPicPr>
            <a:picLocks noChangeAspect="1"/>
          </p:cNvPicPr>
          <p:nvPr/>
        </p:nvPicPr>
        <p:blipFill>
          <a:blip r:embed="rId3"/>
          <a:stretch>
            <a:fillRect/>
          </a:stretch>
        </p:blipFill>
        <p:spPr>
          <a:xfrm>
            <a:off x="5516564" y="101960"/>
            <a:ext cx="11554765" cy="8039100"/>
          </a:xfrm>
          <a:prstGeom prst="rect">
            <a:avLst/>
          </a:prstGeom>
        </p:spPr>
      </p:pic>
      <p:sp>
        <p:nvSpPr>
          <p:cNvPr id="11" name="Rectangle 10">
            <a:extLst>
              <a:ext uri="{FF2B5EF4-FFF2-40B4-BE49-F238E27FC236}">
                <a16:creationId xmlns:a16="http://schemas.microsoft.com/office/drawing/2014/main" id="{B6366165-0D57-CA78-69AD-040C180C6011}"/>
              </a:ext>
            </a:extLst>
          </p:cNvPr>
          <p:cNvSpPr/>
          <p:nvPr/>
        </p:nvSpPr>
        <p:spPr>
          <a:xfrm>
            <a:off x="6086475" y="6015036"/>
            <a:ext cx="10984854" cy="2150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27E1DAD9-5AD9-0C46-CF97-CF9D0D2120FE}"/>
              </a:ext>
            </a:extLst>
          </p:cNvPr>
          <p:cNvGraphicFramePr>
            <a:graphicFrameLocks noGrp="1"/>
          </p:cNvGraphicFramePr>
          <p:nvPr/>
        </p:nvGraphicFramePr>
        <p:xfrm>
          <a:off x="6086475" y="5972217"/>
          <a:ext cx="10928923" cy="2137904"/>
        </p:xfrm>
        <a:graphic>
          <a:graphicData uri="http://schemas.openxmlformats.org/drawingml/2006/table">
            <a:tbl>
              <a:tblPr firstRow="1" bandRow="1">
                <a:tableStyleId>{D27102A9-8310-4765-A935-A1911B00CA55}</a:tableStyleId>
              </a:tblPr>
              <a:tblGrid>
                <a:gridCol w="970915">
                  <a:extLst>
                    <a:ext uri="{9D8B030D-6E8A-4147-A177-3AD203B41FA5}">
                      <a16:colId xmlns:a16="http://schemas.microsoft.com/office/drawing/2014/main" val="265809915"/>
                    </a:ext>
                  </a:extLst>
                </a:gridCol>
                <a:gridCol w="1597479">
                  <a:extLst>
                    <a:ext uri="{9D8B030D-6E8A-4147-A177-3AD203B41FA5}">
                      <a16:colId xmlns:a16="http://schemas.microsoft.com/office/drawing/2014/main" val="3035661314"/>
                    </a:ext>
                  </a:extLst>
                </a:gridCol>
                <a:gridCol w="2157179">
                  <a:extLst>
                    <a:ext uri="{9D8B030D-6E8A-4147-A177-3AD203B41FA5}">
                      <a16:colId xmlns:a16="http://schemas.microsoft.com/office/drawing/2014/main" val="2486729835"/>
                    </a:ext>
                  </a:extLst>
                </a:gridCol>
                <a:gridCol w="1676445">
                  <a:extLst>
                    <a:ext uri="{9D8B030D-6E8A-4147-A177-3AD203B41FA5}">
                      <a16:colId xmlns:a16="http://schemas.microsoft.com/office/drawing/2014/main" val="3297068136"/>
                    </a:ext>
                  </a:extLst>
                </a:gridCol>
                <a:gridCol w="757238">
                  <a:extLst>
                    <a:ext uri="{9D8B030D-6E8A-4147-A177-3AD203B41FA5}">
                      <a16:colId xmlns:a16="http://schemas.microsoft.com/office/drawing/2014/main" val="3593747754"/>
                    </a:ext>
                  </a:extLst>
                </a:gridCol>
                <a:gridCol w="2312113">
                  <a:extLst>
                    <a:ext uri="{9D8B030D-6E8A-4147-A177-3AD203B41FA5}">
                      <a16:colId xmlns:a16="http://schemas.microsoft.com/office/drawing/2014/main" val="3100587284"/>
                    </a:ext>
                  </a:extLst>
                </a:gridCol>
                <a:gridCol w="874532">
                  <a:extLst>
                    <a:ext uri="{9D8B030D-6E8A-4147-A177-3AD203B41FA5}">
                      <a16:colId xmlns:a16="http://schemas.microsoft.com/office/drawing/2014/main" val="3041654302"/>
                    </a:ext>
                  </a:extLst>
                </a:gridCol>
                <a:gridCol w="583022">
                  <a:extLst>
                    <a:ext uri="{9D8B030D-6E8A-4147-A177-3AD203B41FA5}">
                      <a16:colId xmlns:a16="http://schemas.microsoft.com/office/drawing/2014/main" val="645157274"/>
                    </a:ext>
                  </a:extLst>
                </a:gridCol>
              </a:tblGrid>
              <a:tr h="377684">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FINANCE_OFFICER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368037">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SERVICE_OFFICER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43163">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Adjutant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358872">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377728">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Chaplain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112987">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Vice 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bl>
          </a:graphicData>
        </a:graphic>
      </p:graphicFrame>
      <p:sp>
        <p:nvSpPr>
          <p:cNvPr id="13" name="TextBox 12">
            <a:extLst>
              <a:ext uri="{FF2B5EF4-FFF2-40B4-BE49-F238E27FC236}">
                <a16:creationId xmlns:a16="http://schemas.microsoft.com/office/drawing/2014/main" id="{9FFCB785-FD40-484C-550E-2702C50952CA}"/>
              </a:ext>
            </a:extLst>
          </p:cNvPr>
          <p:cNvSpPr txBox="1"/>
          <p:nvPr/>
        </p:nvSpPr>
        <p:spPr>
          <a:xfrm>
            <a:off x="734325" y="5489716"/>
            <a:ext cx="4907573" cy="2554545"/>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Officer updates cannot be made through myLegion.</a:t>
            </a:r>
          </a:p>
          <a:p>
            <a:pPr algn="ctr"/>
            <a:endParaRPr lang="en-US" dirty="0"/>
          </a:p>
        </p:txBody>
      </p:sp>
      <p:pic>
        <p:nvPicPr>
          <p:cNvPr id="15" name="Picture 14">
            <a:extLst>
              <a:ext uri="{FF2B5EF4-FFF2-40B4-BE49-F238E27FC236}">
                <a16:creationId xmlns:a16="http://schemas.microsoft.com/office/drawing/2014/main" id="{0A0F8836-DCE2-5FE3-909E-EA544DF2FF93}"/>
              </a:ext>
            </a:extLst>
          </p:cNvPr>
          <p:cNvPicPr>
            <a:picLocks noChangeAspect="1"/>
          </p:cNvPicPr>
          <p:nvPr/>
        </p:nvPicPr>
        <p:blipFill>
          <a:blip r:embed="rId4"/>
          <a:stretch>
            <a:fillRect/>
          </a:stretch>
        </p:blipFill>
        <p:spPr>
          <a:xfrm>
            <a:off x="10170250" y="3305908"/>
            <a:ext cx="2046044" cy="136402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64361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1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1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up)">
                                      <p:cBhvr>
                                        <p:cTn id="17" dur="1000"/>
                                        <p:tgtEl>
                                          <p:spTgt spid="6">
                                            <p:txEl>
                                              <p:pRg st="3" end="3"/>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1B35C-758A-95C9-38E8-5DC6A1BDF0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8D28BBE-AF69-5991-725F-1D89D8F19E76}"/>
              </a:ext>
            </a:extLst>
          </p:cNvPr>
          <p:cNvSpPr>
            <a:spLocks noGrp="1"/>
          </p:cNvSpPr>
          <p:nvPr>
            <p:ph type="body" sz="quarter" idx="10"/>
          </p:nvPr>
        </p:nvSpPr>
        <p:spPr/>
        <p:txBody>
          <a:bodyPr>
            <a:normAutofit lnSpcReduction="10000"/>
          </a:bodyPr>
          <a:lstStyle/>
          <a:p>
            <a:r>
              <a:rPr lang="en-US" dirty="0"/>
              <a:t>OFFICER GROUPS</a:t>
            </a:r>
          </a:p>
        </p:txBody>
      </p:sp>
      <p:sp>
        <p:nvSpPr>
          <p:cNvPr id="5" name="Rectangle 4">
            <a:extLst>
              <a:ext uri="{FF2B5EF4-FFF2-40B4-BE49-F238E27FC236}">
                <a16:creationId xmlns:a16="http://schemas.microsoft.com/office/drawing/2014/main" id="{E8BA7549-5505-00DA-00A5-376DC97395B1}"/>
              </a:ext>
            </a:extLst>
          </p:cNvPr>
          <p:cNvSpPr/>
          <p:nvPr/>
        </p:nvSpPr>
        <p:spPr>
          <a:xfrm>
            <a:off x="6405717" y="5489716"/>
            <a:ext cx="10255024" cy="2150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1D1E10-0B75-AC21-D5C3-EBF269418167}"/>
              </a:ext>
            </a:extLst>
          </p:cNvPr>
          <p:cNvPicPr>
            <a:picLocks noChangeAspect="1"/>
          </p:cNvPicPr>
          <p:nvPr/>
        </p:nvPicPr>
        <p:blipFill>
          <a:blip r:embed="rId3"/>
          <a:stretch>
            <a:fillRect/>
          </a:stretch>
        </p:blipFill>
        <p:spPr>
          <a:xfrm>
            <a:off x="-222998" y="-3516048"/>
            <a:ext cx="17563261" cy="12219445"/>
          </a:xfrm>
          <a:prstGeom prst="rect">
            <a:avLst/>
          </a:prstGeom>
        </p:spPr>
      </p:pic>
      <p:sp>
        <p:nvSpPr>
          <p:cNvPr id="11" name="Rectangle 10">
            <a:extLst>
              <a:ext uri="{FF2B5EF4-FFF2-40B4-BE49-F238E27FC236}">
                <a16:creationId xmlns:a16="http://schemas.microsoft.com/office/drawing/2014/main" id="{EF5A3450-BD94-4575-56E6-36848D4BA419}"/>
              </a:ext>
            </a:extLst>
          </p:cNvPr>
          <p:cNvSpPr/>
          <p:nvPr/>
        </p:nvSpPr>
        <p:spPr>
          <a:xfrm>
            <a:off x="6086475" y="6015036"/>
            <a:ext cx="10984854" cy="2150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13B96B0-7B58-E938-7287-B9303D908441}"/>
              </a:ext>
            </a:extLst>
          </p:cNvPr>
          <p:cNvGraphicFramePr>
            <a:graphicFrameLocks noGrp="1"/>
          </p:cNvGraphicFramePr>
          <p:nvPr/>
        </p:nvGraphicFramePr>
        <p:xfrm>
          <a:off x="6086475" y="5972217"/>
          <a:ext cx="10984855" cy="2137904"/>
        </p:xfrm>
        <a:graphic>
          <a:graphicData uri="http://schemas.openxmlformats.org/drawingml/2006/table">
            <a:tbl>
              <a:tblPr firstRow="1" bandRow="1">
                <a:tableStyleId>{D27102A9-8310-4765-A935-A1911B00CA55}</a:tableStyleId>
              </a:tblPr>
              <a:tblGrid>
                <a:gridCol w="1026847">
                  <a:extLst>
                    <a:ext uri="{9D8B030D-6E8A-4147-A177-3AD203B41FA5}">
                      <a16:colId xmlns:a16="http://schemas.microsoft.com/office/drawing/2014/main" val="265809915"/>
                    </a:ext>
                  </a:extLst>
                </a:gridCol>
                <a:gridCol w="1597479">
                  <a:extLst>
                    <a:ext uri="{9D8B030D-6E8A-4147-A177-3AD203B41FA5}">
                      <a16:colId xmlns:a16="http://schemas.microsoft.com/office/drawing/2014/main" val="3035661314"/>
                    </a:ext>
                  </a:extLst>
                </a:gridCol>
                <a:gridCol w="2157179">
                  <a:extLst>
                    <a:ext uri="{9D8B030D-6E8A-4147-A177-3AD203B41FA5}">
                      <a16:colId xmlns:a16="http://schemas.microsoft.com/office/drawing/2014/main" val="2486729835"/>
                    </a:ext>
                  </a:extLst>
                </a:gridCol>
                <a:gridCol w="1676445">
                  <a:extLst>
                    <a:ext uri="{9D8B030D-6E8A-4147-A177-3AD203B41FA5}">
                      <a16:colId xmlns:a16="http://schemas.microsoft.com/office/drawing/2014/main" val="3297068136"/>
                    </a:ext>
                  </a:extLst>
                </a:gridCol>
                <a:gridCol w="757238">
                  <a:extLst>
                    <a:ext uri="{9D8B030D-6E8A-4147-A177-3AD203B41FA5}">
                      <a16:colId xmlns:a16="http://schemas.microsoft.com/office/drawing/2014/main" val="3593747754"/>
                    </a:ext>
                  </a:extLst>
                </a:gridCol>
                <a:gridCol w="2312113">
                  <a:extLst>
                    <a:ext uri="{9D8B030D-6E8A-4147-A177-3AD203B41FA5}">
                      <a16:colId xmlns:a16="http://schemas.microsoft.com/office/drawing/2014/main" val="3100587284"/>
                    </a:ext>
                  </a:extLst>
                </a:gridCol>
                <a:gridCol w="874532">
                  <a:extLst>
                    <a:ext uri="{9D8B030D-6E8A-4147-A177-3AD203B41FA5}">
                      <a16:colId xmlns:a16="http://schemas.microsoft.com/office/drawing/2014/main" val="3041654302"/>
                    </a:ext>
                  </a:extLst>
                </a:gridCol>
                <a:gridCol w="583022">
                  <a:extLst>
                    <a:ext uri="{9D8B030D-6E8A-4147-A177-3AD203B41FA5}">
                      <a16:colId xmlns:a16="http://schemas.microsoft.com/office/drawing/2014/main" val="645157274"/>
                    </a:ext>
                  </a:extLst>
                </a:gridCol>
              </a:tblGrid>
              <a:tr h="377684">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CExample, Thomas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FINANCE_OFFICER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368037">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CExample, Curtis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SERVICE_OFFICER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343163">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CExample, DJ</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Adjutant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358872">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CExample, Helen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377728">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CSample, Elizabeth</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Chaplain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112987">
                <a:tc>
                  <a:txBody>
                    <a:bodyPr/>
                    <a:lstStyle/>
                    <a:p>
                      <a:pPr algn="l" rtl="0" fontAlgn="t"/>
                      <a:r>
                        <a:rPr lang="en-US" sz="1000" b="0" i="0" u="none" strike="noStrike" dirty="0">
                          <a:solidFill>
                            <a:schemeClr val="tx2">
                              <a:lumMod val="60000"/>
                              <a:lumOff val="40000"/>
                            </a:schemeClr>
                          </a:solidFill>
                          <a:effectLst/>
                          <a:latin typeface="Arial" panose="020B0604020202020204" pitchFamily="34" charset="0"/>
                        </a:rPr>
                        <a:t>CSample, Jesse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Vice 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000" b="0" i="0" u="none" strike="noStrike" dirty="0">
                          <a:effectLst/>
                          <a:latin typeface="Arial" panose="020B0604020202020204" pitchFamily="34" charset="0"/>
                        </a:rPr>
                        <a:t>American Legion Post 0360</a:t>
                      </a:r>
                    </a:p>
                    <a:p>
                      <a:pPr algn="l" rtl="0" fontAlgn="t"/>
                      <a:endParaRPr lang="en-US" sz="10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07/07/2025</a:t>
                      </a:r>
                    </a:p>
                    <a:p>
                      <a:pPr algn="l" rtl="0" fontAlgn="t"/>
                      <a:r>
                        <a:rPr lang="en-US" sz="10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0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0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bl>
          </a:graphicData>
        </a:graphic>
      </p:graphicFrame>
      <p:sp>
        <p:nvSpPr>
          <p:cNvPr id="12" name="Rectangle 11">
            <a:extLst>
              <a:ext uri="{FF2B5EF4-FFF2-40B4-BE49-F238E27FC236}">
                <a16:creationId xmlns:a16="http://schemas.microsoft.com/office/drawing/2014/main" id="{225DA928-8C27-96C6-0805-C0FF12FD2836}"/>
              </a:ext>
            </a:extLst>
          </p:cNvPr>
          <p:cNvSpPr/>
          <p:nvPr/>
        </p:nvSpPr>
        <p:spPr>
          <a:xfrm>
            <a:off x="622370" y="5427085"/>
            <a:ext cx="16660740" cy="5404871"/>
          </a:xfrm>
          <a:prstGeom prst="rect">
            <a:avLst/>
          </a:prstGeom>
          <a:solidFill>
            <a:schemeClr val="accent2">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CEAF3170-A43F-A645-FD1E-33A97EC53A78}"/>
              </a:ext>
            </a:extLst>
          </p:cNvPr>
          <p:cNvGraphicFramePr>
            <a:graphicFrameLocks noGrp="1"/>
          </p:cNvGraphicFramePr>
          <p:nvPr/>
        </p:nvGraphicFramePr>
        <p:xfrm>
          <a:off x="622369" y="5427085"/>
          <a:ext cx="16660740" cy="3645615"/>
        </p:xfrm>
        <a:graphic>
          <a:graphicData uri="http://schemas.openxmlformats.org/drawingml/2006/table">
            <a:tbl>
              <a:tblPr firstRow="1" bandRow="1">
                <a:tableStyleId>{D27102A9-8310-4765-A935-A1911B00CA55}</a:tableStyleId>
              </a:tblPr>
              <a:tblGrid>
                <a:gridCol w="1557421">
                  <a:extLst>
                    <a:ext uri="{9D8B030D-6E8A-4147-A177-3AD203B41FA5}">
                      <a16:colId xmlns:a16="http://schemas.microsoft.com/office/drawing/2014/main" val="265809915"/>
                    </a:ext>
                  </a:extLst>
                </a:gridCol>
                <a:gridCol w="2422899">
                  <a:extLst>
                    <a:ext uri="{9D8B030D-6E8A-4147-A177-3AD203B41FA5}">
                      <a16:colId xmlns:a16="http://schemas.microsoft.com/office/drawing/2014/main" val="3035661314"/>
                    </a:ext>
                  </a:extLst>
                </a:gridCol>
                <a:gridCol w="2469624">
                  <a:extLst>
                    <a:ext uri="{9D8B030D-6E8A-4147-A177-3AD203B41FA5}">
                      <a16:colId xmlns:a16="http://schemas.microsoft.com/office/drawing/2014/main" val="2486729835"/>
                    </a:ext>
                  </a:extLst>
                </a:gridCol>
                <a:gridCol w="3343275">
                  <a:extLst>
                    <a:ext uri="{9D8B030D-6E8A-4147-A177-3AD203B41FA5}">
                      <a16:colId xmlns:a16="http://schemas.microsoft.com/office/drawing/2014/main" val="3297068136"/>
                    </a:ext>
                  </a:extLst>
                </a:gridCol>
                <a:gridCol w="1200150">
                  <a:extLst>
                    <a:ext uri="{9D8B030D-6E8A-4147-A177-3AD203B41FA5}">
                      <a16:colId xmlns:a16="http://schemas.microsoft.com/office/drawing/2014/main" val="3593747754"/>
                    </a:ext>
                  </a:extLst>
                </a:gridCol>
                <a:gridCol w="3456698">
                  <a:extLst>
                    <a:ext uri="{9D8B030D-6E8A-4147-A177-3AD203B41FA5}">
                      <a16:colId xmlns:a16="http://schemas.microsoft.com/office/drawing/2014/main" val="3100587284"/>
                    </a:ext>
                  </a:extLst>
                </a:gridCol>
                <a:gridCol w="1326403">
                  <a:extLst>
                    <a:ext uri="{9D8B030D-6E8A-4147-A177-3AD203B41FA5}">
                      <a16:colId xmlns:a16="http://schemas.microsoft.com/office/drawing/2014/main" val="3041654302"/>
                    </a:ext>
                  </a:extLst>
                </a:gridCol>
                <a:gridCol w="884270">
                  <a:extLst>
                    <a:ext uri="{9D8B030D-6E8A-4147-A177-3AD203B41FA5}">
                      <a16:colId xmlns:a16="http://schemas.microsoft.com/office/drawing/2014/main" val="645157274"/>
                    </a:ext>
                  </a:extLst>
                </a:gridCol>
              </a:tblGrid>
              <a:tr h="559378">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l" rtl="0" fontAlgn="t"/>
                      <a:r>
                        <a:rPr lang="en-US" sz="1600" b="0" i="0" u="none" strike="noStrike" dirty="0">
                          <a:effectLst/>
                          <a:latin typeface="Arial" panose="020B0604020202020204" pitchFamily="34" charset="0"/>
                        </a:rPr>
                        <a:t>FINANCE_OFFICER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585787">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SERVICE_OFFICER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571500">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Adjutant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571500">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585788">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Chaplain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endParaRPr lang="en-US" sz="16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771662">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Vice 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bl>
          </a:graphicData>
        </a:graphic>
      </p:graphicFrame>
      <p:pic>
        <p:nvPicPr>
          <p:cNvPr id="13" name="Picture 12">
            <a:extLst>
              <a:ext uri="{FF2B5EF4-FFF2-40B4-BE49-F238E27FC236}">
                <a16:creationId xmlns:a16="http://schemas.microsoft.com/office/drawing/2014/main" id="{23C69755-510E-0E0B-5D26-C6147BB959F7}"/>
              </a:ext>
            </a:extLst>
          </p:cNvPr>
          <p:cNvPicPr>
            <a:picLocks noChangeAspect="1"/>
          </p:cNvPicPr>
          <p:nvPr/>
        </p:nvPicPr>
        <p:blipFill>
          <a:blip r:embed="rId4"/>
          <a:stretch>
            <a:fillRect/>
          </a:stretch>
        </p:blipFill>
        <p:spPr>
          <a:xfrm>
            <a:off x="206925" y="1876865"/>
            <a:ext cx="6401832" cy="2843321"/>
          </a:xfrm>
          <a:prstGeom prst="rect">
            <a:avLst/>
          </a:prstGeom>
          <a:effectLst>
            <a:glow rad="228600">
              <a:schemeClr val="accent5">
                <a:satMod val="175000"/>
                <a:alpha val="40000"/>
              </a:schemeClr>
            </a:glow>
          </a:effectLst>
        </p:spPr>
      </p:pic>
      <p:pic>
        <p:nvPicPr>
          <p:cNvPr id="15" name="Picture 14">
            <a:extLst>
              <a:ext uri="{FF2B5EF4-FFF2-40B4-BE49-F238E27FC236}">
                <a16:creationId xmlns:a16="http://schemas.microsoft.com/office/drawing/2014/main" id="{CD555E73-7EBA-FD15-D451-851EA02B864B}"/>
              </a:ext>
            </a:extLst>
          </p:cNvPr>
          <p:cNvPicPr>
            <a:picLocks noChangeAspect="1"/>
          </p:cNvPicPr>
          <p:nvPr/>
        </p:nvPicPr>
        <p:blipFill>
          <a:blip r:embed="rId5"/>
          <a:stretch>
            <a:fillRect/>
          </a:stretch>
        </p:blipFill>
        <p:spPr>
          <a:xfrm>
            <a:off x="239285" y="4921607"/>
            <a:ext cx="351160" cy="3908068"/>
          </a:xfrm>
          <a:prstGeom prst="rect">
            <a:avLst/>
          </a:prstGeom>
        </p:spPr>
      </p:pic>
      <p:pic>
        <p:nvPicPr>
          <p:cNvPr id="4" name="Picture 3">
            <a:extLst>
              <a:ext uri="{FF2B5EF4-FFF2-40B4-BE49-F238E27FC236}">
                <a16:creationId xmlns:a16="http://schemas.microsoft.com/office/drawing/2014/main" id="{50CC0A21-2C4B-B179-AE6D-94D08DF4AD0C}"/>
              </a:ext>
            </a:extLst>
          </p:cNvPr>
          <p:cNvPicPr>
            <a:picLocks noChangeAspect="1"/>
          </p:cNvPicPr>
          <p:nvPr/>
        </p:nvPicPr>
        <p:blipFill>
          <a:blip r:embed="rId6"/>
          <a:stretch>
            <a:fillRect/>
          </a:stretch>
        </p:blipFill>
        <p:spPr>
          <a:xfrm>
            <a:off x="7502961" y="1291501"/>
            <a:ext cx="2684295" cy="2777933"/>
          </a:xfrm>
          <a:prstGeom prst="rect">
            <a:avLst/>
          </a:prstGeom>
        </p:spPr>
      </p:pic>
      <p:sp>
        <p:nvSpPr>
          <p:cNvPr id="9" name="Text Placeholder 3">
            <a:extLst>
              <a:ext uri="{FF2B5EF4-FFF2-40B4-BE49-F238E27FC236}">
                <a16:creationId xmlns:a16="http://schemas.microsoft.com/office/drawing/2014/main" id="{19B9E5B8-84DB-5945-08FC-1EBECCEBF67A}"/>
              </a:ext>
            </a:extLst>
          </p:cNvPr>
          <p:cNvSpPr txBox="1">
            <a:spLocks/>
          </p:cNvSpPr>
          <p:nvPr/>
        </p:nvSpPr>
        <p:spPr>
          <a:xfrm>
            <a:off x="10442598" y="775927"/>
            <a:ext cx="6628731" cy="3524603"/>
          </a:xfrm>
          <a:prstGeom prst="rect">
            <a:avLst/>
          </a:prstGeom>
          <a:solidFill>
            <a:schemeClr val="bg1"/>
          </a:solidFill>
          <a:effectLst>
            <a:glow rad="228600">
              <a:schemeClr val="accent3">
                <a:satMod val="175000"/>
                <a:alpha val="40000"/>
              </a:schemeClr>
            </a:glow>
          </a:effectLst>
        </p:spPr>
        <p:txBody>
          <a:bodyPr vert="horz" lIns="91440" tIns="45720" rIns="91440" bIns="45720" rtlCol="0" anchor="b">
            <a:normAutofit lnSpcReduction="10000"/>
          </a:bodyPr>
          <a:lstStyle>
            <a:lvl1pPr marL="0" indent="0" algn="l" defTabSz="1300460" rtl="0" eaLnBrk="1" latinLnBrk="0" hangingPunct="1">
              <a:lnSpc>
                <a:spcPct val="90000"/>
              </a:lnSpc>
              <a:spcBef>
                <a:spcPts val="1422"/>
              </a:spcBef>
              <a:buFont typeface="Arial" panose="020B0604020202020204" pitchFamily="34" charset="0"/>
              <a:buNone/>
              <a:defRPr sz="4000" b="1" i="0" kern="1200">
                <a:solidFill>
                  <a:srgbClr val="D61F32"/>
                </a:solidFill>
                <a:latin typeface="Avenir Next Demi Bold"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44" b="1"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560" b="1" kern="1200">
                <a:solidFill>
                  <a:schemeClr val="tx1"/>
                </a:solidFill>
                <a:latin typeface="Avenir Next" panose="020B0503020202020204" pitchFamily="34" charset="0"/>
                <a:ea typeface="+mn-ea"/>
                <a:cs typeface="+mn-cs"/>
              </a:defRPr>
            </a:lvl3pPr>
            <a:lvl4pPr marL="1950690"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Avenir Next" panose="020B0503020202020204" pitchFamily="34" charset="0"/>
                <a:ea typeface="+mn-ea"/>
                <a:cs typeface="+mn-cs"/>
              </a:defRPr>
            </a:lvl5pPr>
            <a:lvl6pPr marL="325114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6pPr>
            <a:lvl7pPr marL="390137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7pPr>
            <a:lvl8pPr marL="455160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8pPr>
            <a:lvl9pPr marL="5201839" indent="0" algn="l" defTabSz="1300460" rtl="0" eaLnBrk="1" latinLnBrk="0" hangingPunct="1">
              <a:lnSpc>
                <a:spcPct val="90000"/>
              </a:lnSpc>
              <a:spcBef>
                <a:spcPts val="711"/>
              </a:spcBef>
              <a:buFont typeface="Arial" panose="020B0604020202020204" pitchFamily="34" charset="0"/>
              <a:buNone/>
              <a:defRPr sz="2276" b="1" kern="1200">
                <a:solidFill>
                  <a:schemeClr val="tx1"/>
                </a:solidFill>
                <a:latin typeface="+mn-lt"/>
                <a:ea typeface="+mn-ea"/>
                <a:cs typeface="+mn-cs"/>
              </a:defRPr>
            </a:lvl9pPr>
          </a:lstStyle>
          <a:p>
            <a:pPr algn="ctr"/>
            <a:r>
              <a:rPr lang="en-US" dirty="0"/>
              <a:t>myLegion allows you to email a single member or group of members.</a:t>
            </a:r>
          </a:p>
          <a:p>
            <a:pPr algn="ctr"/>
            <a:r>
              <a:rPr lang="en-US" sz="2800" dirty="0">
                <a:solidFill>
                  <a:schemeClr val="tx1"/>
                </a:solidFill>
              </a:rPr>
              <a:t>Outlook imposes several email restrictions, including sending limits, attachment size limits, and message delivery restrictions, which can impact your email communications.</a:t>
            </a:r>
            <a:endParaRPr lang="en-US" dirty="0"/>
          </a:p>
        </p:txBody>
      </p:sp>
    </p:spTree>
    <p:extLst>
      <p:ext uri="{BB962C8B-B14F-4D97-AF65-F5344CB8AC3E}">
        <p14:creationId xmlns:p14="http://schemas.microsoft.com/office/powerpoint/2010/main" val="31688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2861C-6160-FD40-2143-5874305FB5FA}"/>
              </a:ext>
            </a:extLst>
          </p:cNvPr>
          <p:cNvSpPr>
            <a:spLocks noGrp="1"/>
          </p:cNvSpPr>
          <p:nvPr>
            <p:ph type="body" sz="quarter" idx="10"/>
          </p:nvPr>
        </p:nvSpPr>
        <p:spPr/>
        <p:txBody>
          <a:bodyPr>
            <a:normAutofit lnSpcReduction="10000"/>
          </a:bodyPr>
          <a:lstStyle/>
          <a:p>
            <a:r>
              <a:rPr lang="en-US" dirty="0"/>
              <a:t>OFFICER GROUPS</a:t>
            </a:r>
          </a:p>
        </p:txBody>
      </p:sp>
      <p:sp>
        <p:nvSpPr>
          <p:cNvPr id="5" name="Rectangle 4">
            <a:extLst>
              <a:ext uri="{FF2B5EF4-FFF2-40B4-BE49-F238E27FC236}">
                <a16:creationId xmlns:a16="http://schemas.microsoft.com/office/drawing/2014/main" id="{21C6C307-59DE-89AF-67EF-9AE3838BC959}"/>
              </a:ext>
            </a:extLst>
          </p:cNvPr>
          <p:cNvSpPr/>
          <p:nvPr/>
        </p:nvSpPr>
        <p:spPr>
          <a:xfrm>
            <a:off x="5789672" y="5942808"/>
            <a:ext cx="10776207" cy="2143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54C940-7F89-1240-1C43-D62D52E0916D}"/>
              </a:ext>
            </a:extLst>
          </p:cNvPr>
          <p:cNvSpPr/>
          <p:nvPr/>
        </p:nvSpPr>
        <p:spPr>
          <a:xfrm>
            <a:off x="-157163" y="0"/>
            <a:ext cx="7529513" cy="2143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2028FB2-989B-7F2E-C7ED-B39D128CC580}"/>
              </a:ext>
            </a:extLst>
          </p:cNvPr>
          <p:cNvPicPr>
            <a:picLocks noChangeAspect="1"/>
          </p:cNvPicPr>
          <p:nvPr/>
        </p:nvPicPr>
        <p:blipFill>
          <a:blip r:embed="rId3"/>
          <a:stretch>
            <a:fillRect/>
          </a:stretch>
        </p:blipFill>
        <p:spPr>
          <a:xfrm>
            <a:off x="976572" y="424930"/>
            <a:ext cx="15387118" cy="6771723"/>
          </a:xfrm>
          <a:prstGeom prst="rect">
            <a:avLst/>
          </a:prstGeom>
          <a:ln w="38100">
            <a:solidFill>
              <a:srgbClr val="0070C0"/>
            </a:solidFill>
          </a:ln>
        </p:spPr>
      </p:pic>
    </p:spTree>
    <p:extLst>
      <p:ext uri="{BB962C8B-B14F-4D97-AF65-F5344CB8AC3E}">
        <p14:creationId xmlns:p14="http://schemas.microsoft.com/office/powerpoint/2010/main" val="15760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02AFC4-232E-87CC-B034-51B01DAC96F6}"/>
              </a:ext>
            </a:extLst>
          </p:cNvPr>
          <p:cNvSpPr/>
          <p:nvPr/>
        </p:nvSpPr>
        <p:spPr>
          <a:xfrm>
            <a:off x="-189273" y="0"/>
            <a:ext cx="11081180" cy="24612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50B254-F903-E492-85AB-98DF55796E28}"/>
              </a:ext>
            </a:extLst>
          </p:cNvPr>
          <p:cNvPicPr>
            <a:picLocks noChangeAspect="1"/>
          </p:cNvPicPr>
          <p:nvPr/>
        </p:nvPicPr>
        <p:blipFill>
          <a:blip r:embed="rId3"/>
          <a:stretch>
            <a:fillRect/>
          </a:stretch>
        </p:blipFill>
        <p:spPr>
          <a:xfrm>
            <a:off x="481013" y="-2112404"/>
            <a:ext cx="16136665" cy="11226907"/>
          </a:xfrm>
          <a:prstGeom prst="rect">
            <a:avLst/>
          </a:prstGeom>
        </p:spPr>
      </p:pic>
      <p:sp>
        <p:nvSpPr>
          <p:cNvPr id="3" name="Text Placeholder 2">
            <a:extLst>
              <a:ext uri="{FF2B5EF4-FFF2-40B4-BE49-F238E27FC236}">
                <a16:creationId xmlns:a16="http://schemas.microsoft.com/office/drawing/2014/main" id="{2F12861C-6160-FD40-2143-5874305FB5FA}"/>
              </a:ext>
            </a:extLst>
          </p:cNvPr>
          <p:cNvSpPr>
            <a:spLocks noGrp="1"/>
          </p:cNvSpPr>
          <p:nvPr>
            <p:ph type="body" sz="quarter" idx="10"/>
          </p:nvPr>
        </p:nvSpPr>
        <p:spPr/>
        <p:txBody>
          <a:bodyPr>
            <a:normAutofit lnSpcReduction="10000"/>
          </a:bodyPr>
          <a:lstStyle/>
          <a:p>
            <a:r>
              <a:rPr lang="en-US" dirty="0"/>
              <a:t>OFFICER GROUPS</a:t>
            </a:r>
          </a:p>
        </p:txBody>
      </p:sp>
      <p:sp>
        <p:nvSpPr>
          <p:cNvPr id="12" name="Rectangle 11">
            <a:extLst>
              <a:ext uri="{FF2B5EF4-FFF2-40B4-BE49-F238E27FC236}">
                <a16:creationId xmlns:a16="http://schemas.microsoft.com/office/drawing/2014/main" id="{FFE0AF14-3F33-3A1E-7C11-A00AFC5FC6B1}"/>
              </a:ext>
            </a:extLst>
          </p:cNvPr>
          <p:cNvSpPr/>
          <p:nvPr/>
        </p:nvSpPr>
        <p:spPr>
          <a:xfrm>
            <a:off x="1203597" y="6108505"/>
            <a:ext cx="15299848" cy="4827239"/>
          </a:xfrm>
          <a:prstGeom prst="rect">
            <a:avLst/>
          </a:prstGeom>
          <a:solidFill>
            <a:schemeClr val="accent2">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62A0E10F-E6ED-9FB3-39DA-ADF14063333A}"/>
              </a:ext>
            </a:extLst>
          </p:cNvPr>
          <p:cNvGraphicFramePr>
            <a:graphicFrameLocks noGrp="1"/>
          </p:cNvGraphicFramePr>
          <p:nvPr>
            <p:extLst>
              <p:ext uri="{D42A27DB-BD31-4B8C-83A1-F6EECF244321}">
                <p14:modId xmlns:p14="http://schemas.microsoft.com/office/powerpoint/2010/main" val="3241820561"/>
              </p:ext>
            </p:extLst>
          </p:nvPr>
        </p:nvGraphicFramePr>
        <p:xfrm>
          <a:off x="1203598" y="6130080"/>
          <a:ext cx="15299848" cy="3205356"/>
        </p:xfrm>
        <a:graphic>
          <a:graphicData uri="http://schemas.openxmlformats.org/drawingml/2006/table">
            <a:tbl>
              <a:tblPr firstRow="1" bandRow="1">
                <a:tableStyleId>{D27102A9-8310-4765-A935-A1911B00CA55}</a:tableStyleId>
              </a:tblPr>
              <a:tblGrid>
                <a:gridCol w="1430207">
                  <a:extLst>
                    <a:ext uri="{9D8B030D-6E8A-4147-A177-3AD203B41FA5}">
                      <a16:colId xmlns:a16="http://schemas.microsoft.com/office/drawing/2014/main" val="265809915"/>
                    </a:ext>
                  </a:extLst>
                </a:gridCol>
                <a:gridCol w="2136272">
                  <a:extLst>
                    <a:ext uri="{9D8B030D-6E8A-4147-A177-3AD203B41FA5}">
                      <a16:colId xmlns:a16="http://schemas.microsoft.com/office/drawing/2014/main" val="3035661314"/>
                    </a:ext>
                  </a:extLst>
                </a:gridCol>
                <a:gridCol w="2202314">
                  <a:extLst>
                    <a:ext uri="{9D8B030D-6E8A-4147-A177-3AD203B41FA5}">
                      <a16:colId xmlns:a16="http://schemas.microsoft.com/office/drawing/2014/main" val="2486729835"/>
                    </a:ext>
                  </a:extLst>
                </a:gridCol>
                <a:gridCol w="3060357">
                  <a:extLst>
                    <a:ext uri="{9D8B030D-6E8A-4147-A177-3AD203B41FA5}">
                      <a16:colId xmlns:a16="http://schemas.microsoft.com/office/drawing/2014/main" val="3297068136"/>
                    </a:ext>
                  </a:extLst>
                </a:gridCol>
                <a:gridCol w="1072555">
                  <a:extLst>
                    <a:ext uri="{9D8B030D-6E8A-4147-A177-3AD203B41FA5}">
                      <a16:colId xmlns:a16="http://schemas.microsoft.com/office/drawing/2014/main" val="3593747754"/>
                    </a:ext>
                  </a:extLst>
                </a:gridCol>
                <a:gridCol w="3017454">
                  <a:extLst>
                    <a:ext uri="{9D8B030D-6E8A-4147-A177-3AD203B41FA5}">
                      <a16:colId xmlns:a16="http://schemas.microsoft.com/office/drawing/2014/main" val="3100587284"/>
                    </a:ext>
                  </a:extLst>
                </a:gridCol>
                <a:gridCol w="1158360">
                  <a:extLst>
                    <a:ext uri="{9D8B030D-6E8A-4147-A177-3AD203B41FA5}">
                      <a16:colId xmlns:a16="http://schemas.microsoft.com/office/drawing/2014/main" val="3041654302"/>
                    </a:ext>
                  </a:extLst>
                </a:gridCol>
                <a:gridCol w="1222329">
                  <a:extLst>
                    <a:ext uri="{9D8B030D-6E8A-4147-A177-3AD203B41FA5}">
                      <a16:colId xmlns:a16="http://schemas.microsoft.com/office/drawing/2014/main" val="645157274"/>
                    </a:ext>
                  </a:extLst>
                </a:gridCol>
              </a:tblGrid>
              <a:tr h="491196">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l" rtl="0" fontAlgn="t"/>
                      <a:r>
                        <a:rPr lang="en-US" sz="1600" b="0" i="0" u="none" strike="noStrike" dirty="0">
                          <a:effectLst/>
                          <a:latin typeface="Arial" panose="020B0604020202020204" pitchFamily="34" charset="0"/>
                        </a:rPr>
                        <a:t>FINANCE_OFFICER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1407149"/>
                  </a:ext>
                </a:extLst>
              </a:tr>
              <a:tr h="514386">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SERVICE_OFFICER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174463407"/>
                  </a:ext>
                </a:extLst>
              </a:tr>
              <a:tr h="501840">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Adjutant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112971"/>
                  </a:ext>
                </a:extLst>
              </a:tr>
              <a:tr h="501840">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678129285"/>
                  </a:ext>
                </a:extLst>
              </a:tr>
              <a:tr h="514386">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Chaplain</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endParaRPr lang="en-US" sz="160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8000954"/>
                  </a:ext>
                </a:extLst>
              </a:tr>
              <a:tr h="677604">
                <a:tc>
                  <a:txBody>
                    <a:bodyPr/>
                    <a:lstStyle/>
                    <a:p>
                      <a:pPr algn="l" rtl="0" fontAlgn="t"/>
                      <a:r>
                        <a:rPr lang="en-US" sz="1600" b="0"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Vice Commander</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1300460" rtl="0" eaLnBrk="1" fontAlgn="t" latinLnBrk="0" hangingPunct="1">
                        <a:lnSpc>
                          <a:spcPct val="100000"/>
                        </a:lnSpc>
                        <a:spcBef>
                          <a:spcPts val="0"/>
                        </a:spcBef>
                        <a:spcAft>
                          <a:spcPts val="0"/>
                        </a:spcAft>
                        <a:buClrTx/>
                        <a:buSzTx/>
                        <a:buFontTx/>
                        <a:buNone/>
                        <a:tabLst/>
                        <a:defRPr/>
                      </a:pPr>
                      <a:r>
                        <a:rPr lang="en-US" sz="1600" b="0" i="0" u="none" strike="noStrike" dirty="0">
                          <a:effectLst/>
                          <a:latin typeface="Arial" panose="020B0604020202020204" pitchFamily="34" charset="0"/>
                        </a:rPr>
                        <a:t>American Legion Post 0360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kern="1200" dirty="0">
                          <a:solidFill>
                            <a:schemeClr val="tx1"/>
                          </a:solidFill>
                          <a:effectLst/>
                          <a:latin typeface="Arial" panose="020B0604020202020204" pitchFamily="34" charset="0"/>
                          <a:ea typeface="+mn-ea"/>
                          <a:cs typeface="+mn-cs"/>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07/07/2025</a:t>
                      </a:r>
                    </a:p>
                    <a:p>
                      <a:pPr algn="l" rtl="0" fontAlgn="t"/>
                      <a:r>
                        <a:rPr lang="en-US" sz="1600" b="0" i="0" u="none" strike="noStrike" dirty="0">
                          <a:effectLst/>
                          <a:latin typeface="Arial" panose="020B0604020202020204" pitchFamily="34" charset="0"/>
                        </a:rPr>
                        <a:t>07/07/2026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1" i="0" u="none" strike="noStrike" dirty="0">
                          <a:solidFill>
                            <a:schemeClr val="tx2">
                              <a:lumMod val="60000"/>
                              <a:lumOff val="40000"/>
                            </a:schemeClr>
                          </a:solidFill>
                          <a:effectLst/>
                          <a:latin typeface="Arial" panose="020B0604020202020204" pitchFamily="34" charset="0"/>
                        </a:rPr>
                        <a:t>Email Address</a:t>
                      </a:r>
                    </a:p>
                    <a:p>
                      <a:pPr algn="l" rtl="0" fontAlgn="t"/>
                      <a:r>
                        <a:rPr lang="en-US" sz="1600" b="0" i="0" u="none" strike="noStrike" dirty="0">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VOTING</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l" rtl="0" fontAlgn="t"/>
                      <a:r>
                        <a:rPr lang="en-US" sz="160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2043361934"/>
                  </a:ext>
                </a:extLst>
              </a:tr>
            </a:tbl>
          </a:graphicData>
        </a:graphic>
      </p:graphicFrame>
      <p:sp>
        <p:nvSpPr>
          <p:cNvPr id="8" name="Arrow: Right 7">
            <a:extLst>
              <a:ext uri="{FF2B5EF4-FFF2-40B4-BE49-F238E27FC236}">
                <a16:creationId xmlns:a16="http://schemas.microsoft.com/office/drawing/2014/main" id="{5F0A744B-2B7B-5CAD-25EA-DAE35806E471}"/>
              </a:ext>
            </a:extLst>
          </p:cNvPr>
          <p:cNvSpPr/>
          <p:nvPr/>
        </p:nvSpPr>
        <p:spPr>
          <a:xfrm>
            <a:off x="9818658" y="5814136"/>
            <a:ext cx="1111348" cy="773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7D5FB90-6946-55D8-B510-F08649D91715}"/>
              </a:ext>
            </a:extLst>
          </p:cNvPr>
          <p:cNvSpPr/>
          <p:nvPr/>
        </p:nvSpPr>
        <p:spPr>
          <a:xfrm>
            <a:off x="11044239" y="5986448"/>
            <a:ext cx="1885647" cy="42910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B9E06D-E8B7-39EC-137C-CCB93BFCC46A}"/>
              </a:ext>
            </a:extLst>
          </p:cNvPr>
          <p:cNvPicPr>
            <a:picLocks noChangeAspect="1"/>
          </p:cNvPicPr>
          <p:nvPr/>
        </p:nvPicPr>
        <p:blipFill>
          <a:blip r:embed="rId4"/>
          <a:stretch>
            <a:fillRect/>
          </a:stretch>
        </p:blipFill>
        <p:spPr>
          <a:xfrm>
            <a:off x="481013" y="3427438"/>
            <a:ext cx="16296006" cy="5677794"/>
          </a:xfrm>
          <a:prstGeom prst="rect">
            <a:avLst/>
          </a:prstGeom>
          <a:ln w="28575">
            <a:solidFill>
              <a:schemeClr val="accent1"/>
            </a:solidFill>
          </a:ln>
        </p:spPr>
      </p:pic>
      <p:sp>
        <p:nvSpPr>
          <p:cNvPr id="14" name="TextBox 13">
            <a:extLst>
              <a:ext uri="{FF2B5EF4-FFF2-40B4-BE49-F238E27FC236}">
                <a16:creationId xmlns:a16="http://schemas.microsoft.com/office/drawing/2014/main" id="{9A96F780-81E6-A16C-FEA2-6E80202E4A64}"/>
              </a:ext>
            </a:extLst>
          </p:cNvPr>
          <p:cNvSpPr txBox="1"/>
          <p:nvPr/>
        </p:nvSpPr>
        <p:spPr>
          <a:xfrm>
            <a:off x="722585" y="966155"/>
            <a:ext cx="4023413" cy="2062103"/>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Email a single member.</a:t>
            </a:r>
          </a:p>
          <a:p>
            <a:pPr algn="ctr"/>
            <a:endParaRPr lang="en-US" dirty="0"/>
          </a:p>
        </p:txBody>
      </p:sp>
    </p:spTree>
    <p:extLst>
      <p:ext uri="{BB962C8B-B14F-4D97-AF65-F5344CB8AC3E}">
        <p14:creationId xmlns:p14="http://schemas.microsoft.com/office/powerpoint/2010/main" val="20039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69A318-E2CB-BF62-33F9-D5597B229DE3}"/>
              </a:ext>
            </a:extLst>
          </p:cNvPr>
          <p:cNvPicPr>
            <a:picLocks noChangeAspect="1"/>
          </p:cNvPicPr>
          <p:nvPr/>
        </p:nvPicPr>
        <p:blipFill>
          <a:blip r:embed="rId3"/>
          <a:stretch>
            <a:fillRect/>
          </a:stretch>
        </p:blipFill>
        <p:spPr>
          <a:xfrm>
            <a:off x="6357938" y="119096"/>
            <a:ext cx="9227344" cy="9515408"/>
          </a:xfrm>
          <a:prstGeom prst="rect">
            <a:avLst/>
          </a:prstGeom>
        </p:spPr>
      </p:pic>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p:txBody>
          <a:bodyPr>
            <a:normAutofit lnSpcReduction="10000"/>
          </a:bodyPr>
          <a:lstStyle/>
          <a:p>
            <a:r>
              <a:rPr lang="en-US" dirty="0"/>
              <a:t>GROUP PROFILE</a:t>
            </a:r>
          </a:p>
        </p:txBody>
      </p:sp>
      <p:sp>
        <p:nvSpPr>
          <p:cNvPr id="13" name="Rectangle: Rounded Corners 12">
            <a:extLst>
              <a:ext uri="{FF2B5EF4-FFF2-40B4-BE49-F238E27FC236}">
                <a16:creationId xmlns:a16="http://schemas.microsoft.com/office/drawing/2014/main" id="{0895B7BD-CE93-2621-A6FC-EFD0E232E78B}"/>
              </a:ext>
            </a:extLst>
          </p:cNvPr>
          <p:cNvSpPr/>
          <p:nvPr/>
        </p:nvSpPr>
        <p:spPr>
          <a:xfrm>
            <a:off x="7570619" y="74662"/>
            <a:ext cx="1099512" cy="31959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CF4523-A209-36A2-DE06-A53938426435}"/>
              </a:ext>
            </a:extLst>
          </p:cNvPr>
          <p:cNvPicPr>
            <a:picLocks noChangeAspect="1"/>
          </p:cNvPicPr>
          <p:nvPr/>
        </p:nvPicPr>
        <p:blipFill>
          <a:blip r:embed="rId4"/>
          <a:stretch>
            <a:fillRect/>
          </a:stretch>
        </p:blipFill>
        <p:spPr>
          <a:xfrm>
            <a:off x="1110970" y="1236463"/>
            <a:ext cx="2897747" cy="8241877"/>
          </a:xfrm>
          <a:prstGeom prst="rect">
            <a:avLst/>
          </a:prstGeom>
        </p:spPr>
      </p:pic>
      <p:pic>
        <p:nvPicPr>
          <p:cNvPr id="12" name="Picture 11">
            <a:extLst>
              <a:ext uri="{FF2B5EF4-FFF2-40B4-BE49-F238E27FC236}">
                <a16:creationId xmlns:a16="http://schemas.microsoft.com/office/drawing/2014/main" id="{879CB6DE-D33B-02A7-7999-818523C39DC1}"/>
              </a:ext>
            </a:extLst>
          </p:cNvPr>
          <p:cNvPicPr>
            <a:picLocks noChangeAspect="1"/>
          </p:cNvPicPr>
          <p:nvPr/>
        </p:nvPicPr>
        <p:blipFill>
          <a:blip r:embed="rId5"/>
          <a:stretch>
            <a:fillRect/>
          </a:stretch>
        </p:blipFill>
        <p:spPr>
          <a:xfrm>
            <a:off x="6621960" y="1038187"/>
            <a:ext cx="5558810" cy="699535"/>
          </a:xfrm>
          <a:prstGeom prst="rect">
            <a:avLst/>
          </a:prstGeom>
          <a:effectLst>
            <a:glow rad="228600">
              <a:schemeClr val="accent5">
                <a:satMod val="175000"/>
                <a:alpha val="40000"/>
              </a:schemeClr>
            </a:glow>
          </a:effectLst>
        </p:spPr>
      </p:pic>
      <p:grpSp>
        <p:nvGrpSpPr>
          <p:cNvPr id="11" name="Group 10">
            <a:extLst>
              <a:ext uri="{FF2B5EF4-FFF2-40B4-BE49-F238E27FC236}">
                <a16:creationId xmlns:a16="http://schemas.microsoft.com/office/drawing/2014/main" id="{AFDE84E4-571E-D950-F5AD-4567433B7DA3}"/>
              </a:ext>
            </a:extLst>
          </p:cNvPr>
          <p:cNvGrpSpPr/>
          <p:nvPr/>
        </p:nvGrpSpPr>
        <p:grpSpPr>
          <a:xfrm>
            <a:off x="1110971" y="1038187"/>
            <a:ext cx="2897746" cy="8596317"/>
            <a:chOff x="1110971" y="1038187"/>
            <a:chExt cx="2897746" cy="8596317"/>
          </a:xfrm>
        </p:grpSpPr>
        <p:pic>
          <p:nvPicPr>
            <p:cNvPr id="14" name="Picture 13">
              <a:extLst>
                <a:ext uri="{FF2B5EF4-FFF2-40B4-BE49-F238E27FC236}">
                  <a16:creationId xmlns:a16="http://schemas.microsoft.com/office/drawing/2014/main" id="{7A61FC6C-35A1-EC7F-4957-6A0129B37EE6}"/>
                </a:ext>
              </a:extLst>
            </p:cNvPr>
            <p:cNvPicPr>
              <a:picLocks noChangeAspect="1"/>
            </p:cNvPicPr>
            <p:nvPr/>
          </p:nvPicPr>
          <p:blipFill>
            <a:blip r:embed="rId4"/>
            <a:stretch>
              <a:fillRect/>
            </a:stretch>
          </p:blipFill>
          <p:spPr>
            <a:xfrm>
              <a:off x="1110971" y="1038187"/>
              <a:ext cx="2897746" cy="8596317"/>
            </a:xfrm>
            <a:prstGeom prst="rect">
              <a:avLst/>
            </a:prstGeom>
            <a:effectLst>
              <a:glow rad="228600">
                <a:schemeClr val="accent3">
                  <a:satMod val="175000"/>
                  <a:alpha val="40000"/>
                </a:schemeClr>
              </a:glow>
            </a:effectLst>
          </p:spPr>
        </p:pic>
        <p:pic>
          <p:nvPicPr>
            <p:cNvPr id="3" name="Picture 2">
              <a:extLst>
                <a:ext uri="{FF2B5EF4-FFF2-40B4-BE49-F238E27FC236}">
                  <a16:creationId xmlns:a16="http://schemas.microsoft.com/office/drawing/2014/main" id="{63F68BD9-236F-DB0F-2CFB-2457315724BA}"/>
                </a:ext>
              </a:extLst>
            </p:cNvPr>
            <p:cNvPicPr>
              <a:picLocks noChangeAspect="1"/>
            </p:cNvPicPr>
            <p:nvPr/>
          </p:nvPicPr>
          <p:blipFill>
            <a:blip r:embed="rId6"/>
            <a:stretch>
              <a:fillRect/>
            </a:stretch>
          </p:blipFill>
          <p:spPr>
            <a:xfrm>
              <a:off x="1346201" y="1919134"/>
              <a:ext cx="2478901" cy="877924"/>
            </a:xfrm>
            <a:prstGeom prst="rect">
              <a:avLst/>
            </a:prstGeom>
            <a:ln>
              <a:solidFill>
                <a:schemeClr val="accent1">
                  <a:lumMod val="75000"/>
                </a:schemeClr>
              </a:solidFill>
              <a:prstDash val="dash"/>
            </a:ln>
          </p:spPr>
        </p:pic>
        <p:pic>
          <p:nvPicPr>
            <p:cNvPr id="4" name="Picture 3">
              <a:extLst>
                <a:ext uri="{FF2B5EF4-FFF2-40B4-BE49-F238E27FC236}">
                  <a16:creationId xmlns:a16="http://schemas.microsoft.com/office/drawing/2014/main" id="{2947D24B-8F82-F32D-E1B0-A9238DE27A1F}"/>
                </a:ext>
              </a:extLst>
            </p:cNvPr>
            <p:cNvPicPr>
              <a:picLocks noChangeAspect="1"/>
            </p:cNvPicPr>
            <p:nvPr/>
          </p:nvPicPr>
          <p:blipFill>
            <a:blip r:embed="rId7"/>
            <a:stretch>
              <a:fillRect/>
            </a:stretch>
          </p:blipFill>
          <p:spPr>
            <a:xfrm>
              <a:off x="1358824" y="2882939"/>
              <a:ext cx="2478901" cy="1204684"/>
            </a:xfrm>
            <a:prstGeom prst="rect">
              <a:avLst/>
            </a:prstGeom>
            <a:ln>
              <a:solidFill>
                <a:schemeClr val="accent1">
                  <a:lumMod val="75000"/>
                </a:schemeClr>
              </a:solidFill>
              <a:prstDash val="dash"/>
            </a:ln>
          </p:spPr>
        </p:pic>
        <p:pic>
          <p:nvPicPr>
            <p:cNvPr id="5" name="Picture 4">
              <a:extLst>
                <a:ext uri="{FF2B5EF4-FFF2-40B4-BE49-F238E27FC236}">
                  <a16:creationId xmlns:a16="http://schemas.microsoft.com/office/drawing/2014/main" id="{8F372269-9728-0209-C9AF-BEEB18639AAF}"/>
                </a:ext>
              </a:extLst>
            </p:cNvPr>
            <p:cNvPicPr>
              <a:picLocks noChangeAspect="1"/>
            </p:cNvPicPr>
            <p:nvPr/>
          </p:nvPicPr>
          <p:blipFill>
            <a:blip r:embed="rId8"/>
            <a:stretch>
              <a:fillRect/>
            </a:stretch>
          </p:blipFill>
          <p:spPr>
            <a:xfrm>
              <a:off x="1352566" y="4090425"/>
              <a:ext cx="2472536" cy="1927304"/>
            </a:xfrm>
            <a:prstGeom prst="rect">
              <a:avLst/>
            </a:prstGeom>
            <a:ln>
              <a:solidFill>
                <a:schemeClr val="accent1">
                  <a:lumMod val="75000"/>
                </a:schemeClr>
              </a:solidFill>
              <a:prstDash val="dash"/>
            </a:ln>
          </p:spPr>
        </p:pic>
        <p:pic>
          <p:nvPicPr>
            <p:cNvPr id="7" name="Picture 6">
              <a:extLst>
                <a:ext uri="{FF2B5EF4-FFF2-40B4-BE49-F238E27FC236}">
                  <a16:creationId xmlns:a16="http://schemas.microsoft.com/office/drawing/2014/main" id="{0F97FB5C-E0D5-7402-7A28-6EC40F2B888D}"/>
                </a:ext>
              </a:extLst>
            </p:cNvPr>
            <p:cNvPicPr>
              <a:picLocks noChangeAspect="1"/>
            </p:cNvPicPr>
            <p:nvPr/>
          </p:nvPicPr>
          <p:blipFill>
            <a:blip r:embed="rId9"/>
            <a:stretch>
              <a:fillRect/>
            </a:stretch>
          </p:blipFill>
          <p:spPr>
            <a:xfrm>
              <a:off x="1329051" y="5952011"/>
              <a:ext cx="2508674" cy="1631018"/>
            </a:xfrm>
            <a:prstGeom prst="rect">
              <a:avLst/>
            </a:prstGeom>
            <a:ln>
              <a:solidFill>
                <a:schemeClr val="accent1">
                  <a:lumMod val="75000"/>
                </a:schemeClr>
              </a:solidFill>
              <a:prstDash val="dash"/>
            </a:ln>
          </p:spPr>
        </p:pic>
        <p:pic>
          <p:nvPicPr>
            <p:cNvPr id="8" name="Picture 7">
              <a:extLst>
                <a:ext uri="{FF2B5EF4-FFF2-40B4-BE49-F238E27FC236}">
                  <a16:creationId xmlns:a16="http://schemas.microsoft.com/office/drawing/2014/main" id="{921A2A28-F71D-AEDA-B04E-7E39EA0501E3}"/>
                </a:ext>
              </a:extLst>
            </p:cNvPr>
            <p:cNvPicPr>
              <a:picLocks noChangeAspect="1"/>
            </p:cNvPicPr>
            <p:nvPr/>
          </p:nvPicPr>
          <p:blipFill>
            <a:blip r:embed="rId10"/>
            <a:stretch>
              <a:fillRect/>
            </a:stretch>
          </p:blipFill>
          <p:spPr>
            <a:xfrm>
              <a:off x="1317457" y="7611362"/>
              <a:ext cx="2520268" cy="1928596"/>
            </a:xfrm>
            <a:prstGeom prst="rect">
              <a:avLst/>
            </a:prstGeom>
            <a:ln>
              <a:solidFill>
                <a:schemeClr val="accent1">
                  <a:lumMod val="75000"/>
                </a:schemeClr>
              </a:solidFill>
              <a:prstDash val="dash"/>
            </a:ln>
          </p:spPr>
        </p:pic>
      </p:grpSp>
    </p:spTree>
    <p:extLst>
      <p:ext uri="{BB962C8B-B14F-4D97-AF65-F5344CB8AC3E}">
        <p14:creationId xmlns:p14="http://schemas.microsoft.com/office/powerpoint/2010/main" val="212070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45D46-50F2-E220-039F-CCDE5CA9968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87AC869-66A1-865D-4D13-01CA33C6BE1F}"/>
              </a:ext>
            </a:extLst>
          </p:cNvPr>
          <p:cNvSpPr/>
          <p:nvPr/>
        </p:nvSpPr>
        <p:spPr>
          <a:xfrm>
            <a:off x="-116114" y="203203"/>
            <a:ext cx="6530166" cy="1944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5BC9F36-8C20-E32A-EF8E-8591A65A9D68}"/>
              </a:ext>
            </a:extLst>
          </p:cNvPr>
          <p:cNvPicPr>
            <a:picLocks noChangeAspect="1"/>
          </p:cNvPicPr>
          <p:nvPr/>
        </p:nvPicPr>
        <p:blipFill>
          <a:blip r:embed="rId3"/>
          <a:stretch>
            <a:fillRect/>
          </a:stretch>
        </p:blipFill>
        <p:spPr>
          <a:xfrm>
            <a:off x="1380293" y="203203"/>
            <a:ext cx="13823436" cy="13265183"/>
          </a:xfrm>
          <a:prstGeom prst="rect">
            <a:avLst/>
          </a:prstGeom>
          <a:ln w="28575">
            <a:solidFill>
              <a:schemeClr val="tx1"/>
            </a:solidFill>
          </a:ln>
        </p:spPr>
      </p:pic>
      <p:pic>
        <p:nvPicPr>
          <p:cNvPr id="10" name="Picture 9">
            <a:extLst>
              <a:ext uri="{FF2B5EF4-FFF2-40B4-BE49-F238E27FC236}">
                <a16:creationId xmlns:a16="http://schemas.microsoft.com/office/drawing/2014/main" id="{46F48517-9BAD-7D6B-C1C6-4FDCD386CB93}"/>
              </a:ext>
            </a:extLst>
          </p:cNvPr>
          <p:cNvPicPr>
            <a:picLocks noChangeAspect="1"/>
          </p:cNvPicPr>
          <p:nvPr/>
        </p:nvPicPr>
        <p:blipFill>
          <a:blip r:embed="rId4"/>
          <a:stretch>
            <a:fillRect/>
          </a:stretch>
        </p:blipFill>
        <p:spPr>
          <a:xfrm>
            <a:off x="12956843" y="724806"/>
            <a:ext cx="3741132" cy="901708"/>
          </a:xfrm>
          <a:prstGeom prst="rect">
            <a:avLst/>
          </a:prstGeom>
          <a:ln w="38100">
            <a:solidFill>
              <a:schemeClr val="tx1"/>
            </a:solidFill>
          </a:ln>
        </p:spPr>
      </p:pic>
      <p:pic>
        <p:nvPicPr>
          <p:cNvPr id="2" name="Picture 1">
            <a:extLst>
              <a:ext uri="{FF2B5EF4-FFF2-40B4-BE49-F238E27FC236}">
                <a16:creationId xmlns:a16="http://schemas.microsoft.com/office/drawing/2014/main" id="{493F179E-A105-41DE-3203-3F10DB049F3C}"/>
              </a:ext>
            </a:extLst>
          </p:cNvPr>
          <p:cNvPicPr>
            <a:picLocks noChangeAspect="1"/>
          </p:cNvPicPr>
          <p:nvPr/>
        </p:nvPicPr>
        <p:blipFill>
          <a:blip r:embed="rId5"/>
          <a:stretch>
            <a:fillRect/>
          </a:stretch>
        </p:blipFill>
        <p:spPr>
          <a:xfrm>
            <a:off x="478495" y="468777"/>
            <a:ext cx="6383652" cy="8816045"/>
          </a:xfrm>
          <a:prstGeom prst="rect">
            <a:avLst/>
          </a:prstGeom>
          <a:ln>
            <a:solidFill>
              <a:schemeClr val="accent1"/>
            </a:solidFill>
          </a:ln>
          <a:effectLst>
            <a:glow rad="228600">
              <a:schemeClr val="accent5">
                <a:satMod val="175000"/>
                <a:alpha val="40000"/>
              </a:schemeClr>
            </a:glow>
          </a:effectLst>
        </p:spPr>
      </p:pic>
      <p:sp>
        <p:nvSpPr>
          <p:cNvPr id="3" name="Arrow: Right 2">
            <a:extLst>
              <a:ext uri="{FF2B5EF4-FFF2-40B4-BE49-F238E27FC236}">
                <a16:creationId xmlns:a16="http://schemas.microsoft.com/office/drawing/2014/main" id="{28B41B33-AB2C-A437-BA8D-AE501E506990}"/>
              </a:ext>
            </a:extLst>
          </p:cNvPr>
          <p:cNvSpPr/>
          <p:nvPr/>
        </p:nvSpPr>
        <p:spPr>
          <a:xfrm>
            <a:off x="4064000" y="1950720"/>
            <a:ext cx="1320800" cy="1381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8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par>
                          <p:cTn id="16" fill="hold">
                            <p:stCondLst>
                              <p:cond delay="2000"/>
                            </p:stCondLst>
                            <p:childTnLst>
                              <p:par>
                                <p:cTn id="17" presetID="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40046-7C90-FD56-8C8B-24831BCF7A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8249978-46D3-931D-095C-40E5C0C64F07}"/>
              </a:ext>
            </a:extLst>
          </p:cNvPr>
          <p:cNvPicPr>
            <a:picLocks noChangeAspect="1"/>
          </p:cNvPicPr>
          <p:nvPr/>
        </p:nvPicPr>
        <p:blipFill>
          <a:blip r:embed="rId3"/>
          <a:stretch>
            <a:fillRect/>
          </a:stretch>
        </p:blipFill>
        <p:spPr>
          <a:xfrm>
            <a:off x="6357938" y="119096"/>
            <a:ext cx="9227344" cy="9515408"/>
          </a:xfrm>
          <a:prstGeom prst="rect">
            <a:avLst/>
          </a:prstGeom>
        </p:spPr>
      </p:pic>
      <p:sp>
        <p:nvSpPr>
          <p:cNvPr id="6" name="Text Placeholder 5">
            <a:extLst>
              <a:ext uri="{FF2B5EF4-FFF2-40B4-BE49-F238E27FC236}">
                <a16:creationId xmlns:a16="http://schemas.microsoft.com/office/drawing/2014/main" id="{3F777465-99F3-3EA3-C46D-3D7F28D336DA}"/>
              </a:ext>
            </a:extLst>
          </p:cNvPr>
          <p:cNvSpPr>
            <a:spLocks noGrp="1"/>
          </p:cNvSpPr>
          <p:nvPr>
            <p:ph type="body" sz="quarter" idx="10"/>
          </p:nvPr>
        </p:nvSpPr>
        <p:spPr/>
        <p:txBody>
          <a:bodyPr>
            <a:normAutofit lnSpcReduction="10000"/>
          </a:bodyPr>
          <a:lstStyle/>
          <a:p>
            <a:r>
              <a:rPr lang="en-US" dirty="0"/>
              <a:t>GROUP PROFILE</a:t>
            </a:r>
          </a:p>
        </p:txBody>
      </p:sp>
      <p:sp>
        <p:nvSpPr>
          <p:cNvPr id="13" name="Rectangle: Rounded Corners 12">
            <a:extLst>
              <a:ext uri="{FF2B5EF4-FFF2-40B4-BE49-F238E27FC236}">
                <a16:creationId xmlns:a16="http://schemas.microsoft.com/office/drawing/2014/main" id="{C6B0E1AB-61D9-4A44-0417-85EB1804A2BE}"/>
              </a:ext>
            </a:extLst>
          </p:cNvPr>
          <p:cNvSpPr/>
          <p:nvPr/>
        </p:nvSpPr>
        <p:spPr>
          <a:xfrm>
            <a:off x="7570619" y="74662"/>
            <a:ext cx="1099512" cy="31959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1B74D4-1017-1DC9-5871-8CA173509CC7}"/>
              </a:ext>
            </a:extLst>
          </p:cNvPr>
          <p:cNvPicPr>
            <a:picLocks noChangeAspect="1"/>
          </p:cNvPicPr>
          <p:nvPr/>
        </p:nvPicPr>
        <p:blipFill>
          <a:blip r:embed="rId4"/>
          <a:stretch>
            <a:fillRect/>
          </a:stretch>
        </p:blipFill>
        <p:spPr>
          <a:xfrm>
            <a:off x="1110970" y="1236463"/>
            <a:ext cx="2897747" cy="8241877"/>
          </a:xfrm>
          <a:prstGeom prst="rect">
            <a:avLst/>
          </a:prstGeom>
        </p:spPr>
      </p:pic>
      <p:pic>
        <p:nvPicPr>
          <p:cNvPr id="12" name="Picture 11">
            <a:extLst>
              <a:ext uri="{FF2B5EF4-FFF2-40B4-BE49-F238E27FC236}">
                <a16:creationId xmlns:a16="http://schemas.microsoft.com/office/drawing/2014/main" id="{D6221A7D-EF57-0FB1-ECE8-39C0154FE701}"/>
              </a:ext>
            </a:extLst>
          </p:cNvPr>
          <p:cNvPicPr>
            <a:picLocks noChangeAspect="1"/>
          </p:cNvPicPr>
          <p:nvPr/>
        </p:nvPicPr>
        <p:blipFill>
          <a:blip r:embed="rId5"/>
          <a:stretch>
            <a:fillRect/>
          </a:stretch>
        </p:blipFill>
        <p:spPr>
          <a:xfrm>
            <a:off x="6621960" y="1038187"/>
            <a:ext cx="5558810" cy="699535"/>
          </a:xfrm>
          <a:prstGeom prst="rect">
            <a:avLst/>
          </a:prstGeom>
          <a:effectLst>
            <a:glow rad="228600">
              <a:schemeClr val="accent5">
                <a:satMod val="175000"/>
                <a:alpha val="40000"/>
              </a:schemeClr>
            </a:glow>
          </a:effectLst>
        </p:spPr>
      </p:pic>
      <p:grpSp>
        <p:nvGrpSpPr>
          <p:cNvPr id="11" name="Group 10">
            <a:extLst>
              <a:ext uri="{FF2B5EF4-FFF2-40B4-BE49-F238E27FC236}">
                <a16:creationId xmlns:a16="http://schemas.microsoft.com/office/drawing/2014/main" id="{E5F1B76B-CCFD-1A4C-0C19-20932E56F92A}"/>
              </a:ext>
            </a:extLst>
          </p:cNvPr>
          <p:cNvGrpSpPr/>
          <p:nvPr/>
        </p:nvGrpSpPr>
        <p:grpSpPr>
          <a:xfrm>
            <a:off x="1110971" y="1038187"/>
            <a:ext cx="2897746" cy="8596317"/>
            <a:chOff x="1110971" y="1038187"/>
            <a:chExt cx="2897746" cy="8596317"/>
          </a:xfrm>
        </p:grpSpPr>
        <p:pic>
          <p:nvPicPr>
            <p:cNvPr id="14" name="Picture 13">
              <a:extLst>
                <a:ext uri="{FF2B5EF4-FFF2-40B4-BE49-F238E27FC236}">
                  <a16:creationId xmlns:a16="http://schemas.microsoft.com/office/drawing/2014/main" id="{9DA277FC-3A41-C3BE-D38D-30453936FFE6}"/>
                </a:ext>
              </a:extLst>
            </p:cNvPr>
            <p:cNvPicPr>
              <a:picLocks noChangeAspect="1"/>
            </p:cNvPicPr>
            <p:nvPr/>
          </p:nvPicPr>
          <p:blipFill>
            <a:blip r:embed="rId4"/>
            <a:stretch>
              <a:fillRect/>
            </a:stretch>
          </p:blipFill>
          <p:spPr>
            <a:xfrm>
              <a:off x="1110971" y="1038187"/>
              <a:ext cx="2897746" cy="8596317"/>
            </a:xfrm>
            <a:prstGeom prst="rect">
              <a:avLst/>
            </a:prstGeom>
            <a:effectLst>
              <a:glow rad="228600">
                <a:schemeClr val="accent3">
                  <a:satMod val="175000"/>
                  <a:alpha val="40000"/>
                </a:schemeClr>
              </a:glow>
            </a:effectLst>
          </p:spPr>
        </p:pic>
        <p:pic>
          <p:nvPicPr>
            <p:cNvPr id="3" name="Picture 2">
              <a:extLst>
                <a:ext uri="{FF2B5EF4-FFF2-40B4-BE49-F238E27FC236}">
                  <a16:creationId xmlns:a16="http://schemas.microsoft.com/office/drawing/2014/main" id="{E1A0CBAE-759F-3CED-DA2F-8C7428A12EBD}"/>
                </a:ext>
              </a:extLst>
            </p:cNvPr>
            <p:cNvPicPr>
              <a:picLocks noChangeAspect="1"/>
            </p:cNvPicPr>
            <p:nvPr/>
          </p:nvPicPr>
          <p:blipFill>
            <a:blip r:embed="rId6"/>
            <a:stretch>
              <a:fillRect/>
            </a:stretch>
          </p:blipFill>
          <p:spPr>
            <a:xfrm>
              <a:off x="1346201" y="1919134"/>
              <a:ext cx="2478901" cy="877924"/>
            </a:xfrm>
            <a:prstGeom prst="rect">
              <a:avLst/>
            </a:prstGeom>
            <a:ln>
              <a:solidFill>
                <a:schemeClr val="accent1">
                  <a:lumMod val="75000"/>
                </a:schemeClr>
              </a:solidFill>
              <a:prstDash val="dash"/>
            </a:ln>
          </p:spPr>
        </p:pic>
        <p:pic>
          <p:nvPicPr>
            <p:cNvPr id="4" name="Picture 3">
              <a:extLst>
                <a:ext uri="{FF2B5EF4-FFF2-40B4-BE49-F238E27FC236}">
                  <a16:creationId xmlns:a16="http://schemas.microsoft.com/office/drawing/2014/main" id="{4B7A6523-6504-3F7C-D3B6-4087B264761D}"/>
                </a:ext>
              </a:extLst>
            </p:cNvPr>
            <p:cNvPicPr>
              <a:picLocks noChangeAspect="1"/>
            </p:cNvPicPr>
            <p:nvPr/>
          </p:nvPicPr>
          <p:blipFill>
            <a:blip r:embed="rId7"/>
            <a:stretch>
              <a:fillRect/>
            </a:stretch>
          </p:blipFill>
          <p:spPr>
            <a:xfrm>
              <a:off x="1358824" y="2882939"/>
              <a:ext cx="2478901" cy="1204684"/>
            </a:xfrm>
            <a:prstGeom prst="rect">
              <a:avLst/>
            </a:prstGeom>
            <a:ln>
              <a:solidFill>
                <a:schemeClr val="accent1">
                  <a:lumMod val="75000"/>
                </a:schemeClr>
              </a:solidFill>
              <a:prstDash val="dash"/>
            </a:ln>
          </p:spPr>
        </p:pic>
        <p:pic>
          <p:nvPicPr>
            <p:cNvPr id="5" name="Picture 4">
              <a:extLst>
                <a:ext uri="{FF2B5EF4-FFF2-40B4-BE49-F238E27FC236}">
                  <a16:creationId xmlns:a16="http://schemas.microsoft.com/office/drawing/2014/main" id="{2151D72A-A6D5-3719-4D6B-B578CEF587B5}"/>
                </a:ext>
              </a:extLst>
            </p:cNvPr>
            <p:cNvPicPr>
              <a:picLocks noChangeAspect="1"/>
            </p:cNvPicPr>
            <p:nvPr/>
          </p:nvPicPr>
          <p:blipFill>
            <a:blip r:embed="rId8"/>
            <a:stretch>
              <a:fillRect/>
            </a:stretch>
          </p:blipFill>
          <p:spPr>
            <a:xfrm>
              <a:off x="1352566" y="4090425"/>
              <a:ext cx="2472536" cy="1927304"/>
            </a:xfrm>
            <a:prstGeom prst="rect">
              <a:avLst/>
            </a:prstGeom>
            <a:ln>
              <a:solidFill>
                <a:schemeClr val="accent1">
                  <a:lumMod val="75000"/>
                </a:schemeClr>
              </a:solidFill>
              <a:prstDash val="dash"/>
            </a:ln>
          </p:spPr>
        </p:pic>
        <p:pic>
          <p:nvPicPr>
            <p:cNvPr id="7" name="Picture 6">
              <a:extLst>
                <a:ext uri="{FF2B5EF4-FFF2-40B4-BE49-F238E27FC236}">
                  <a16:creationId xmlns:a16="http://schemas.microsoft.com/office/drawing/2014/main" id="{E4A7AE14-D647-9423-ED82-94A8A1EB4DBB}"/>
                </a:ext>
              </a:extLst>
            </p:cNvPr>
            <p:cNvPicPr>
              <a:picLocks noChangeAspect="1"/>
            </p:cNvPicPr>
            <p:nvPr/>
          </p:nvPicPr>
          <p:blipFill>
            <a:blip r:embed="rId9"/>
            <a:stretch>
              <a:fillRect/>
            </a:stretch>
          </p:blipFill>
          <p:spPr>
            <a:xfrm>
              <a:off x="1329051" y="5952011"/>
              <a:ext cx="2508674" cy="1631018"/>
            </a:xfrm>
            <a:prstGeom prst="rect">
              <a:avLst/>
            </a:prstGeom>
            <a:ln>
              <a:solidFill>
                <a:schemeClr val="accent1">
                  <a:lumMod val="75000"/>
                </a:schemeClr>
              </a:solidFill>
              <a:prstDash val="dash"/>
            </a:ln>
          </p:spPr>
        </p:pic>
        <p:pic>
          <p:nvPicPr>
            <p:cNvPr id="8" name="Picture 7">
              <a:extLst>
                <a:ext uri="{FF2B5EF4-FFF2-40B4-BE49-F238E27FC236}">
                  <a16:creationId xmlns:a16="http://schemas.microsoft.com/office/drawing/2014/main" id="{D62A09D4-EDCA-E831-D93F-9017433DB02D}"/>
                </a:ext>
              </a:extLst>
            </p:cNvPr>
            <p:cNvPicPr>
              <a:picLocks noChangeAspect="1"/>
            </p:cNvPicPr>
            <p:nvPr/>
          </p:nvPicPr>
          <p:blipFill>
            <a:blip r:embed="rId10"/>
            <a:stretch>
              <a:fillRect/>
            </a:stretch>
          </p:blipFill>
          <p:spPr>
            <a:xfrm>
              <a:off x="1317457" y="7611362"/>
              <a:ext cx="2520268" cy="1928596"/>
            </a:xfrm>
            <a:prstGeom prst="rect">
              <a:avLst/>
            </a:prstGeom>
            <a:ln>
              <a:solidFill>
                <a:schemeClr val="accent1">
                  <a:lumMod val="75000"/>
                </a:schemeClr>
              </a:solidFill>
              <a:prstDash val="dash"/>
            </a:ln>
          </p:spPr>
        </p:pic>
      </p:grpSp>
      <p:pic>
        <p:nvPicPr>
          <p:cNvPr id="2" name="Picture 1">
            <a:extLst>
              <a:ext uri="{FF2B5EF4-FFF2-40B4-BE49-F238E27FC236}">
                <a16:creationId xmlns:a16="http://schemas.microsoft.com/office/drawing/2014/main" id="{5F26D4FB-098B-CAEF-7EF7-3413B2BF8222}"/>
              </a:ext>
            </a:extLst>
          </p:cNvPr>
          <p:cNvPicPr>
            <a:picLocks noChangeAspect="1"/>
          </p:cNvPicPr>
          <p:nvPr/>
        </p:nvPicPr>
        <p:blipFill>
          <a:blip r:embed="rId8"/>
          <a:stretch>
            <a:fillRect/>
          </a:stretch>
        </p:blipFill>
        <p:spPr>
          <a:xfrm>
            <a:off x="1504965" y="4242825"/>
            <a:ext cx="3766281" cy="2935758"/>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15" name="Arrow: Right 14">
            <a:extLst>
              <a:ext uri="{FF2B5EF4-FFF2-40B4-BE49-F238E27FC236}">
                <a16:creationId xmlns:a16="http://schemas.microsoft.com/office/drawing/2014/main" id="{2A9CF371-AC28-2223-F219-92CA7A9D3141}"/>
              </a:ext>
            </a:extLst>
          </p:cNvPr>
          <p:cNvSpPr/>
          <p:nvPr/>
        </p:nvSpPr>
        <p:spPr>
          <a:xfrm>
            <a:off x="703469" y="4897029"/>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17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0-#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BFBE-5AF0-DA4D-66EE-6A9728A03D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E83896-790E-BEB1-51F0-EBCAE124EB40}"/>
              </a:ext>
            </a:extLst>
          </p:cNvPr>
          <p:cNvPicPr>
            <a:picLocks noChangeAspect="1"/>
          </p:cNvPicPr>
          <p:nvPr/>
        </p:nvPicPr>
        <p:blipFill>
          <a:blip r:embed="rId4"/>
          <a:stretch>
            <a:fillRect/>
          </a:stretch>
        </p:blipFill>
        <p:spPr>
          <a:xfrm>
            <a:off x="1852752" y="172751"/>
            <a:ext cx="13012966" cy="7240010"/>
          </a:xfrm>
          <a:prstGeom prst="rect">
            <a:avLst/>
          </a:prstGeom>
        </p:spPr>
      </p:pic>
      <p:sp>
        <p:nvSpPr>
          <p:cNvPr id="28" name="TextBox 27">
            <a:extLst>
              <a:ext uri="{FF2B5EF4-FFF2-40B4-BE49-F238E27FC236}">
                <a16:creationId xmlns:a16="http://schemas.microsoft.com/office/drawing/2014/main" id="{92893E5A-8133-3171-DFD3-9C328B63FDC1}"/>
              </a:ext>
            </a:extLst>
          </p:cNvPr>
          <p:cNvSpPr txBox="1"/>
          <p:nvPr/>
        </p:nvSpPr>
        <p:spPr>
          <a:xfrm>
            <a:off x="2957012" y="11592148"/>
            <a:ext cx="1115912" cy="278943"/>
          </a:xfrm>
          <a:prstGeom prst="rect">
            <a:avLst/>
          </a:prstGeom>
          <a:solidFill>
            <a:schemeClr val="bg1">
              <a:lumMod val="95000"/>
            </a:schemeClr>
          </a:solidFill>
        </p:spPr>
        <p:txBody>
          <a:bodyPr wrap="square" rtlCol="0">
            <a:spAutoFit/>
          </a:bodyPr>
          <a:lstStyle/>
          <a:p>
            <a:r>
              <a:rPr lang="en-US" sz="1100"/>
              <a:t>102222456</a:t>
            </a:r>
          </a:p>
        </p:txBody>
      </p:sp>
      <p:graphicFrame>
        <p:nvGraphicFramePr>
          <p:cNvPr id="7" name="Table 6">
            <a:extLst>
              <a:ext uri="{FF2B5EF4-FFF2-40B4-BE49-F238E27FC236}">
                <a16:creationId xmlns:a16="http://schemas.microsoft.com/office/drawing/2014/main" id="{6BAEFA18-93C5-5E5D-AC9F-FD4231B265AE}"/>
              </a:ext>
            </a:extLst>
          </p:cNvPr>
          <p:cNvGraphicFramePr>
            <a:graphicFrameLocks noGrp="1"/>
          </p:cNvGraphicFramePr>
          <p:nvPr/>
        </p:nvGraphicFramePr>
        <p:xfrm>
          <a:off x="2333517" y="7406053"/>
          <a:ext cx="12532201" cy="2439969"/>
        </p:xfrm>
        <a:graphic>
          <a:graphicData uri="http://schemas.openxmlformats.org/drawingml/2006/table">
            <a:tbl>
              <a:tblPr firstRow="1" bandRow="1">
                <a:tableStyleId>{D27102A9-8310-4765-A935-A1911B00CA55}</a:tableStyleId>
              </a:tblPr>
              <a:tblGrid>
                <a:gridCol w="1021280">
                  <a:extLst>
                    <a:ext uri="{9D8B030D-6E8A-4147-A177-3AD203B41FA5}">
                      <a16:colId xmlns:a16="http://schemas.microsoft.com/office/drawing/2014/main" val="1181324809"/>
                    </a:ext>
                  </a:extLst>
                </a:gridCol>
                <a:gridCol w="851448">
                  <a:extLst>
                    <a:ext uri="{9D8B030D-6E8A-4147-A177-3AD203B41FA5}">
                      <a16:colId xmlns:a16="http://schemas.microsoft.com/office/drawing/2014/main" val="265809915"/>
                    </a:ext>
                  </a:extLst>
                </a:gridCol>
                <a:gridCol w="1056871">
                  <a:extLst>
                    <a:ext uri="{9D8B030D-6E8A-4147-A177-3AD203B41FA5}">
                      <a16:colId xmlns:a16="http://schemas.microsoft.com/office/drawing/2014/main" val="2659719416"/>
                    </a:ext>
                  </a:extLst>
                </a:gridCol>
                <a:gridCol w="829340">
                  <a:extLst>
                    <a:ext uri="{9D8B030D-6E8A-4147-A177-3AD203B41FA5}">
                      <a16:colId xmlns:a16="http://schemas.microsoft.com/office/drawing/2014/main" val="1117015927"/>
                    </a:ext>
                  </a:extLst>
                </a:gridCol>
                <a:gridCol w="914400">
                  <a:extLst>
                    <a:ext uri="{9D8B030D-6E8A-4147-A177-3AD203B41FA5}">
                      <a16:colId xmlns:a16="http://schemas.microsoft.com/office/drawing/2014/main" val="3035661314"/>
                    </a:ext>
                  </a:extLst>
                </a:gridCol>
                <a:gridCol w="1095153">
                  <a:extLst>
                    <a:ext uri="{9D8B030D-6E8A-4147-A177-3AD203B41FA5}">
                      <a16:colId xmlns:a16="http://schemas.microsoft.com/office/drawing/2014/main" val="2486729835"/>
                    </a:ext>
                  </a:extLst>
                </a:gridCol>
                <a:gridCol w="2519917">
                  <a:extLst>
                    <a:ext uri="{9D8B030D-6E8A-4147-A177-3AD203B41FA5}">
                      <a16:colId xmlns:a16="http://schemas.microsoft.com/office/drawing/2014/main" val="3994607388"/>
                    </a:ext>
                  </a:extLst>
                </a:gridCol>
                <a:gridCol w="616688">
                  <a:extLst>
                    <a:ext uri="{9D8B030D-6E8A-4147-A177-3AD203B41FA5}">
                      <a16:colId xmlns:a16="http://schemas.microsoft.com/office/drawing/2014/main" val="3297068136"/>
                    </a:ext>
                  </a:extLst>
                </a:gridCol>
                <a:gridCol w="1187377">
                  <a:extLst>
                    <a:ext uri="{9D8B030D-6E8A-4147-A177-3AD203B41FA5}">
                      <a16:colId xmlns:a16="http://schemas.microsoft.com/office/drawing/2014/main" val="1951234670"/>
                    </a:ext>
                  </a:extLst>
                </a:gridCol>
                <a:gridCol w="982440">
                  <a:extLst>
                    <a:ext uri="{9D8B030D-6E8A-4147-A177-3AD203B41FA5}">
                      <a16:colId xmlns:a16="http://schemas.microsoft.com/office/drawing/2014/main" val="3726049264"/>
                    </a:ext>
                  </a:extLst>
                </a:gridCol>
                <a:gridCol w="671334">
                  <a:extLst>
                    <a:ext uri="{9D8B030D-6E8A-4147-A177-3AD203B41FA5}">
                      <a16:colId xmlns:a16="http://schemas.microsoft.com/office/drawing/2014/main" val="3593747754"/>
                    </a:ext>
                  </a:extLst>
                </a:gridCol>
                <a:gridCol w="785953">
                  <a:extLst>
                    <a:ext uri="{9D8B030D-6E8A-4147-A177-3AD203B41FA5}">
                      <a16:colId xmlns:a16="http://schemas.microsoft.com/office/drawing/2014/main" val="2310945010"/>
                    </a:ext>
                  </a:extLst>
                </a:gridCol>
              </a:tblGrid>
              <a:tr h="723673">
                <a:tc>
                  <a:txBody>
                    <a:bodyPr/>
                    <a:lstStyle/>
                    <a:p>
                      <a:pPr algn="l" rtl="0" fontAlgn="t"/>
                      <a:r>
                        <a:rPr lang="en-US" sz="105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American Legion OH Post 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1 Year </a:t>
                      </a:r>
                      <a:r>
                        <a:rPr lang="en-US" sz="1050" b="0" i="0" u="none" strike="noStrike" dirty="0" err="1">
                          <a:effectLst/>
                          <a:latin typeface="Arial" panose="020B0604020202020204" pitchFamily="34" charset="0"/>
                        </a:rPr>
                        <a:t>Mbrship</a:t>
                      </a:r>
                      <a:endParaRPr lang="en-US" sz="1050" b="0" i="0" u="none" strike="noStrike" dirty="0">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5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1" i="0" u="none" strike="noStrike">
                          <a:solidFill>
                            <a:schemeClr val="tx2">
                              <a:lumMod val="60000"/>
                              <a:lumOff val="40000"/>
                            </a:schemeClr>
                          </a:solidFill>
                          <a:effectLst/>
                          <a:latin typeface="Arial" panose="020B0604020202020204" pitchFamily="34" charset="0"/>
                        </a:rPr>
                        <a:t>email address</a:t>
                      </a:r>
                    </a:p>
                    <a:p>
                      <a:pPr algn="l" rtl="0" fontAlgn="t"/>
                      <a:r>
                        <a:rPr lang="en-US" sz="1050" b="1" i="0" u="none" strike="noStrike">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2025</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Expired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407149"/>
                  </a:ext>
                </a:extLst>
              </a:tr>
              <a:tr h="684665">
                <a:tc>
                  <a:txBody>
                    <a:bodyPr/>
                    <a:lstStyle/>
                    <a:p>
                      <a:pPr algn="l" rtl="0" fontAlgn="t"/>
                      <a:r>
                        <a:rPr lang="en-US" sz="105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American Legion OH Post 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PUFL renewal</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5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USAF</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KOREA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49</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2026</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330769"/>
                  </a:ext>
                </a:extLst>
              </a:tr>
              <a:tr h="1031631">
                <a:tc>
                  <a:txBody>
                    <a:bodyPr/>
                    <a:lstStyle/>
                    <a:p>
                      <a:pPr algn="l" rtl="0" fontAlgn="t"/>
                      <a:r>
                        <a:rPr lang="en-US" sz="1050" b="0" i="0" u="none" strike="noStrike" dirty="0">
                          <a:effectLst/>
                          <a:latin typeface="Arial" panose="020B0604020202020204" pitchFamily="34" charset="0"/>
                        </a:rPr>
                        <a:t>Member ID</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1" i="0" u="none" strike="noStrike" dirty="0">
                          <a:solidFill>
                            <a:schemeClr val="tx2">
                              <a:lumMod val="60000"/>
                              <a:lumOff val="40000"/>
                            </a:schemeClr>
                          </a:solidFill>
                          <a:effectLst/>
                          <a:latin typeface="Arial" panose="020B0604020202020204" pitchFamily="34" charset="0"/>
                        </a:rPr>
                        <a:t>Last, First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American Legion OH Post 360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1 Year Mbrship</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Address</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endParaRPr lang="en-US" sz="1050" b="0" i="0" u="none" strike="noStrike">
                        <a:effectLst/>
                        <a:latin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1" i="0" u="none" strike="noStrike">
                          <a:solidFill>
                            <a:schemeClr val="tx2">
                              <a:lumMod val="60000"/>
                              <a:lumOff val="40000"/>
                            </a:schemeClr>
                          </a:solidFill>
                          <a:effectLst/>
                          <a:latin typeface="Arial" panose="020B0604020202020204" pitchFamily="34" charset="0"/>
                        </a:rPr>
                        <a:t>email address</a:t>
                      </a:r>
                    </a:p>
                    <a:p>
                      <a:pPr algn="l" rtl="0" fontAlgn="t"/>
                      <a:r>
                        <a:rPr lang="en-US" sz="1050" b="0" i="0" u="none" strike="noStrike">
                          <a:solidFill>
                            <a:schemeClr val="tx1"/>
                          </a:solidFill>
                          <a:effectLst/>
                          <a:latin typeface="Arial" panose="020B0604020202020204" pitchFamily="34" charset="0"/>
                        </a:rPr>
                        <a:t>Phone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USA</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VIETNAM</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20</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a:effectLst/>
                          <a:latin typeface="Arial" panose="020B0604020202020204" pitchFamily="34" charset="0"/>
                        </a:rPr>
                        <a:t>2027</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en-US" sz="1050" b="0" i="0" u="none" strike="noStrike" dirty="0">
                          <a:effectLst/>
                          <a:latin typeface="Arial" panose="020B0604020202020204" pitchFamily="34" charset="0"/>
                        </a:rPr>
                        <a:t>Active</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499409"/>
                  </a:ext>
                </a:extLst>
              </a:tr>
            </a:tbl>
          </a:graphicData>
        </a:graphic>
      </p:graphicFrame>
      <p:sp>
        <p:nvSpPr>
          <p:cNvPr id="9" name="Rectangle: Rounded Corners 8">
            <a:extLst>
              <a:ext uri="{FF2B5EF4-FFF2-40B4-BE49-F238E27FC236}">
                <a16:creationId xmlns:a16="http://schemas.microsoft.com/office/drawing/2014/main" id="{CCD9F1DC-8A5B-23A9-47A3-124770A5146E}"/>
              </a:ext>
            </a:extLst>
          </p:cNvPr>
          <p:cNvSpPr/>
          <p:nvPr/>
        </p:nvSpPr>
        <p:spPr>
          <a:xfrm>
            <a:off x="3098800" y="172751"/>
            <a:ext cx="1947333" cy="386050"/>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5519874-60AF-99FA-6607-33E762F402F9}"/>
              </a:ext>
            </a:extLst>
          </p:cNvPr>
          <p:cNvPicPr>
            <a:picLocks noChangeAspect="1"/>
          </p:cNvPicPr>
          <p:nvPr/>
        </p:nvPicPr>
        <p:blipFill>
          <a:blip r:embed="rId5"/>
          <a:stretch>
            <a:fillRect/>
          </a:stretch>
        </p:blipFill>
        <p:spPr>
          <a:xfrm>
            <a:off x="1990587" y="7412761"/>
            <a:ext cx="342930" cy="2042337"/>
          </a:xfrm>
          <a:prstGeom prst="rect">
            <a:avLst/>
          </a:prstGeom>
        </p:spPr>
      </p:pic>
      <p:sp>
        <p:nvSpPr>
          <p:cNvPr id="4" name="TextBox 3">
            <a:extLst>
              <a:ext uri="{FF2B5EF4-FFF2-40B4-BE49-F238E27FC236}">
                <a16:creationId xmlns:a16="http://schemas.microsoft.com/office/drawing/2014/main" id="{49DA1B64-4015-DA9A-F8F2-5D83EA4F5FC5}"/>
              </a:ext>
            </a:extLst>
          </p:cNvPr>
          <p:cNvSpPr txBox="1"/>
          <p:nvPr/>
        </p:nvSpPr>
        <p:spPr>
          <a:xfrm>
            <a:off x="4840941" y="5152095"/>
            <a:ext cx="8279887" cy="1015663"/>
          </a:xfrm>
          <a:prstGeom prst="rect">
            <a:avLst/>
          </a:prstGeom>
          <a:noFill/>
          <a:effectLst>
            <a:glow rad="228600">
              <a:schemeClr val="accent3">
                <a:satMod val="175000"/>
                <a:alpha val="40000"/>
              </a:schemeClr>
            </a:glow>
          </a:effectLst>
          <a:scene3d>
            <a:camera prst="perspectiveContrastingRightFacing"/>
            <a:lightRig rig="threePt" dir="t"/>
          </a:scene3d>
        </p:spPr>
        <p:txBody>
          <a:bodyPr wrap="square" rtlCol="0">
            <a:spAutoFit/>
          </a:bodyPr>
          <a:lstStyle/>
          <a:p>
            <a:r>
              <a:rPr lang="en-US" sz="6000" b="1" dirty="0">
                <a:solidFill>
                  <a:schemeClr val="accent1">
                    <a:lumMod val="75000"/>
                  </a:schemeClr>
                </a:solidFill>
              </a:rPr>
              <a:t>VIEW MEMBERS LIST</a:t>
            </a:r>
          </a:p>
        </p:txBody>
      </p:sp>
      <p:sp>
        <p:nvSpPr>
          <p:cNvPr id="5" name="TextBox 4">
            <a:extLst>
              <a:ext uri="{FF2B5EF4-FFF2-40B4-BE49-F238E27FC236}">
                <a16:creationId xmlns:a16="http://schemas.microsoft.com/office/drawing/2014/main" id="{DA9AC282-E137-3326-CB47-5AA7EB9A8201}"/>
              </a:ext>
            </a:extLst>
          </p:cNvPr>
          <p:cNvSpPr txBox="1"/>
          <p:nvPr/>
        </p:nvSpPr>
        <p:spPr>
          <a:xfrm>
            <a:off x="7447541" y="172751"/>
            <a:ext cx="9693180" cy="2800767"/>
          </a:xfrm>
          <a:prstGeom prst="rect">
            <a:avLst/>
          </a:prstGeom>
          <a:solidFill>
            <a:schemeClr val="tx2">
              <a:lumMod val="60000"/>
              <a:lumOff val="40000"/>
            </a:schemeClr>
          </a:solidFill>
          <a:ln w="38100">
            <a:solidFill>
              <a:schemeClr val="tx1"/>
            </a:solidFill>
          </a:ln>
          <a:effectLst/>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r>
              <a:rPr lang="en-US" sz="2400" dirty="0"/>
              <a:t>Use “view members” for:</a:t>
            </a:r>
          </a:p>
          <a:p>
            <a:endParaRPr lang="en-US" sz="2400" dirty="0"/>
          </a:p>
          <a:p>
            <a:pPr marL="457200" indent="-457200">
              <a:buFont typeface="Arial" panose="020B0604020202020204" pitchFamily="34" charset="0"/>
              <a:buChar char="•"/>
            </a:pPr>
            <a:r>
              <a:rPr lang="en-US" sz="2400" dirty="0"/>
              <a:t>Quick view of member info </a:t>
            </a:r>
          </a:p>
          <a:p>
            <a:pPr marL="457200" indent="-457200">
              <a:buFont typeface="Arial" panose="020B0604020202020204" pitchFamily="34" charset="0"/>
              <a:buChar char="•"/>
            </a:pPr>
            <a:r>
              <a:rPr lang="en-US" sz="2400" dirty="0"/>
              <a:t>Member Maintenance  (</a:t>
            </a:r>
            <a:r>
              <a:rPr lang="en-US" sz="2400" dirty="0" err="1"/>
              <a:t>dist</a:t>
            </a:r>
            <a:r>
              <a:rPr lang="en-US" sz="2400" dirty="0"/>
              <a:t>/</a:t>
            </a:r>
            <a:r>
              <a:rPr lang="en-US" sz="2400" dirty="0" err="1"/>
              <a:t>cty</a:t>
            </a:r>
            <a:r>
              <a:rPr lang="en-US" sz="2400" dirty="0"/>
              <a:t> view only)</a:t>
            </a:r>
          </a:p>
          <a:p>
            <a:pPr marL="457200" indent="-457200">
              <a:buFont typeface="Arial" panose="020B0604020202020204" pitchFamily="34" charset="0"/>
              <a:buChar char="•"/>
            </a:pPr>
            <a:r>
              <a:rPr lang="en-US" sz="2400" dirty="0"/>
              <a:t>Email communications</a:t>
            </a:r>
          </a:p>
          <a:p>
            <a:pPr marL="457200" indent="-457200">
              <a:buFont typeface="Arial" panose="020B0604020202020204" pitchFamily="34" charset="0"/>
              <a:buChar char="•"/>
            </a:pPr>
            <a:r>
              <a:rPr lang="en-US" sz="2400" dirty="0"/>
              <a:t>Add/Modify Transmittal (post/</a:t>
            </a:r>
            <a:r>
              <a:rPr lang="en-US" sz="2400" dirty="0" err="1"/>
              <a:t>sqdn</a:t>
            </a:r>
            <a:r>
              <a:rPr lang="en-US" sz="2400" dirty="0"/>
              <a:t>/dept/detach)</a:t>
            </a:r>
          </a:p>
          <a:p>
            <a:endParaRPr lang="en-US" dirty="0"/>
          </a:p>
        </p:txBody>
      </p:sp>
    </p:spTree>
    <p:custDataLst>
      <p:tags r:id="rId1"/>
    </p:custDataLst>
    <p:extLst>
      <p:ext uri="{BB962C8B-B14F-4D97-AF65-F5344CB8AC3E}">
        <p14:creationId xmlns:p14="http://schemas.microsoft.com/office/powerpoint/2010/main" val="191967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E5B399-0F41-944B-5012-6CD950DAE038}"/>
              </a:ext>
            </a:extLst>
          </p:cNvPr>
          <p:cNvPicPr>
            <a:picLocks noChangeAspect="1"/>
          </p:cNvPicPr>
          <p:nvPr/>
        </p:nvPicPr>
        <p:blipFill>
          <a:blip r:embed="rId3"/>
          <a:stretch>
            <a:fillRect/>
          </a:stretch>
        </p:blipFill>
        <p:spPr>
          <a:xfrm>
            <a:off x="6006293" y="173007"/>
            <a:ext cx="9127689" cy="6153116"/>
          </a:xfrm>
          <a:prstGeom prst="rect">
            <a:avLst/>
          </a:prstGeom>
        </p:spPr>
      </p:pic>
      <p:pic>
        <p:nvPicPr>
          <p:cNvPr id="7" name="Picture 6">
            <a:extLst>
              <a:ext uri="{FF2B5EF4-FFF2-40B4-BE49-F238E27FC236}">
                <a16:creationId xmlns:a16="http://schemas.microsoft.com/office/drawing/2014/main" id="{51490B04-334A-A1CE-5997-1275D79FA7E9}"/>
              </a:ext>
            </a:extLst>
          </p:cNvPr>
          <p:cNvPicPr>
            <a:picLocks noChangeAspect="1"/>
          </p:cNvPicPr>
          <p:nvPr/>
        </p:nvPicPr>
        <p:blipFill>
          <a:blip r:embed="rId4"/>
          <a:stretch>
            <a:fillRect/>
          </a:stretch>
        </p:blipFill>
        <p:spPr>
          <a:xfrm>
            <a:off x="295961" y="1236463"/>
            <a:ext cx="2897747" cy="8241877"/>
          </a:xfrm>
          <a:prstGeom prst="rect">
            <a:avLst/>
          </a:prstGeom>
        </p:spPr>
      </p:pic>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IMPORTANT INFO</a:t>
            </a:r>
          </a:p>
        </p:txBody>
      </p:sp>
      <p:pic>
        <p:nvPicPr>
          <p:cNvPr id="8" name="Picture 7">
            <a:extLst>
              <a:ext uri="{FF2B5EF4-FFF2-40B4-BE49-F238E27FC236}">
                <a16:creationId xmlns:a16="http://schemas.microsoft.com/office/drawing/2014/main" id="{C05A6FE0-4106-837F-EB49-1AD8404C9081}"/>
              </a:ext>
            </a:extLst>
          </p:cNvPr>
          <p:cNvPicPr>
            <a:picLocks noChangeAspect="1"/>
          </p:cNvPicPr>
          <p:nvPr/>
        </p:nvPicPr>
        <p:blipFill>
          <a:blip r:embed="rId5"/>
          <a:stretch>
            <a:fillRect/>
          </a:stretch>
        </p:blipFill>
        <p:spPr>
          <a:xfrm>
            <a:off x="3995370" y="5327932"/>
            <a:ext cx="13115925" cy="2952750"/>
          </a:xfrm>
          <a:prstGeom prst="rect">
            <a:avLst/>
          </a:prstGeom>
          <a:ln w="28575">
            <a:solidFill>
              <a:schemeClr val="tx2">
                <a:lumMod val="60000"/>
                <a:lumOff val="40000"/>
              </a:schemeClr>
            </a:solidFill>
          </a:ln>
          <a:effectLst>
            <a:glow rad="228600">
              <a:schemeClr val="accent3">
                <a:satMod val="175000"/>
                <a:alpha val="40000"/>
              </a:schemeClr>
            </a:glow>
          </a:effectLst>
        </p:spPr>
      </p:pic>
      <p:sp>
        <p:nvSpPr>
          <p:cNvPr id="9" name="Rectangle: Rounded Corners 8">
            <a:extLst>
              <a:ext uri="{FF2B5EF4-FFF2-40B4-BE49-F238E27FC236}">
                <a16:creationId xmlns:a16="http://schemas.microsoft.com/office/drawing/2014/main" id="{A51701EF-4F94-C64C-AF48-A1F69EC84364}"/>
              </a:ext>
            </a:extLst>
          </p:cNvPr>
          <p:cNvSpPr/>
          <p:nvPr/>
        </p:nvSpPr>
        <p:spPr>
          <a:xfrm>
            <a:off x="6388923" y="4650933"/>
            <a:ext cx="5405511" cy="451733"/>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A43A96D-5C7E-EEC8-0EA8-6B0F71BDB4F7}"/>
              </a:ext>
            </a:extLst>
          </p:cNvPr>
          <p:cNvPicPr>
            <a:picLocks noChangeAspect="1"/>
          </p:cNvPicPr>
          <p:nvPr/>
        </p:nvPicPr>
        <p:blipFill>
          <a:blip r:embed="rId6"/>
          <a:stretch>
            <a:fillRect/>
          </a:stretch>
        </p:blipFill>
        <p:spPr>
          <a:xfrm>
            <a:off x="625255" y="7033339"/>
            <a:ext cx="16613181" cy="756509"/>
          </a:xfrm>
          <a:prstGeom prst="rect">
            <a:avLst/>
          </a:prstGeom>
          <a:ln>
            <a:solidFill>
              <a:schemeClr val="accent6"/>
            </a:solidFill>
          </a:ln>
          <a:effectLst>
            <a:glow rad="228600">
              <a:schemeClr val="accent5">
                <a:satMod val="175000"/>
                <a:alpha val="40000"/>
              </a:schemeClr>
            </a:glow>
          </a:effectLst>
        </p:spPr>
      </p:pic>
      <p:sp>
        <p:nvSpPr>
          <p:cNvPr id="4" name="Rectangle: Rounded Corners 3">
            <a:extLst>
              <a:ext uri="{FF2B5EF4-FFF2-40B4-BE49-F238E27FC236}">
                <a16:creationId xmlns:a16="http://schemas.microsoft.com/office/drawing/2014/main" id="{FE55E037-26DE-0B01-4445-F39BED59AE0B}"/>
              </a:ext>
            </a:extLst>
          </p:cNvPr>
          <p:cNvSpPr/>
          <p:nvPr/>
        </p:nvSpPr>
        <p:spPr>
          <a:xfrm>
            <a:off x="10032828" y="229925"/>
            <a:ext cx="2782023" cy="451733"/>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75B3C51-6F69-D746-521B-1E7539C457F9}"/>
              </a:ext>
            </a:extLst>
          </p:cNvPr>
          <p:cNvPicPr>
            <a:picLocks noChangeAspect="1"/>
          </p:cNvPicPr>
          <p:nvPr/>
        </p:nvPicPr>
        <p:blipFill>
          <a:blip r:embed="rId7"/>
          <a:stretch>
            <a:fillRect/>
          </a:stretch>
        </p:blipFill>
        <p:spPr>
          <a:xfrm>
            <a:off x="760643" y="4028280"/>
            <a:ext cx="2957182" cy="2305079"/>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obliqueTopRight"/>
            <a:lightRig rig="threePt" dir="t">
              <a:rot lat="0" lon="0" rev="19200000"/>
            </a:lightRig>
          </a:scene3d>
          <a:sp3d extrusionH="25400">
            <a:bevelT w="304800" h="152400" prst="hardEdge"/>
            <a:extrusionClr>
              <a:srgbClr val="FFFFFF"/>
            </a:extrusionClr>
          </a:sp3d>
        </p:spPr>
      </p:pic>
      <p:sp>
        <p:nvSpPr>
          <p:cNvPr id="5" name="Arrow: Right 4">
            <a:extLst>
              <a:ext uri="{FF2B5EF4-FFF2-40B4-BE49-F238E27FC236}">
                <a16:creationId xmlns:a16="http://schemas.microsoft.com/office/drawing/2014/main" id="{6ACD491B-C2AC-8EE2-2A85-90AB6CFA9BC7}"/>
              </a:ext>
            </a:extLst>
          </p:cNvPr>
          <p:cNvSpPr/>
          <p:nvPr/>
        </p:nvSpPr>
        <p:spPr>
          <a:xfrm>
            <a:off x="180893" y="5492005"/>
            <a:ext cx="888724"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082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0EE491-1C82-6ABE-B25C-6852781B3875}"/>
              </a:ext>
            </a:extLst>
          </p:cNvPr>
          <p:cNvPicPr>
            <a:picLocks noChangeAspect="1"/>
          </p:cNvPicPr>
          <p:nvPr/>
        </p:nvPicPr>
        <p:blipFill>
          <a:blip r:embed="rId3"/>
          <a:stretch>
            <a:fillRect/>
          </a:stretch>
        </p:blipFill>
        <p:spPr>
          <a:xfrm>
            <a:off x="6006293" y="173007"/>
            <a:ext cx="9127689" cy="6153116"/>
          </a:xfrm>
          <a:prstGeom prst="rect">
            <a:avLst/>
          </a:prstGeom>
        </p:spPr>
      </p:pic>
      <p:pic>
        <p:nvPicPr>
          <p:cNvPr id="7" name="Picture 6">
            <a:extLst>
              <a:ext uri="{FF2B5EF4-FFF2-40B4-BE49-F238E27FC236}">
                <a16:creationId xmlns:a16="http://schemas.microsoft.com/office/drawing/2014/main" id="{F548ABF0-CC01-4C0F-8483-1E6D26ACB5A6}"/>
              </a:ext>
            </a:extLst>
          </p:cNvPr>
          <p:cNvPicPr>
            <a:picLocks noChangeAspect="1"/>
          </p:cNvPicPr>
          <p:nvPr/>
        </p:nvPicPr>
        <p:blipFill>
          <a:blip r:embed="rId4"/>
          <a:stretch>
            <a:fillRect/>
          </a:stretch>
        </p:blipFill>
        <p:spPr>
          <a:xfrm>
            <a:off x="295964" y="1236463"/>
            <a:ext cx="2897747" cy="8241877"/>
          </a:xfrm>
          <a:prstGeom prst="rect">
            <a:avLst/>
          </a:prstGeom>
        </p:spPr>
      </p:pic>
      <p:sp>
        <p:nvSpPr>
          <p:cNvPr id="6" name="Text Placeholder 5">
            <a:extLst>
              <a:ext uri="{FF2B5EF4-FFF2-40B4-BE49-F238E27FC236}">
                <a16:creationId xmlns:a16="http://schemas.microsoft.com/office/drawing/2014/main" id="{036D5E9D-CB37-1F92-6451-78E6025411D4}"/>
              </a:ext>
            </a:extLst>
          </p:cNvPr>
          <p:cNvSpPr>
            <a:spLocks noGrp="1"/>
          </p:cNvSpPr>
          <p:nvPr>
            <p:ph type="body" sz="quarter" idx="10"/>
          </p:nvPr>
        </p:nvSpPr>
        <p:spPr/>
        <p:txBody>
          <a:bodyPr>
            <a:normAutofit lnSpcReduction="10000"/>
          </a:bodyPr>
          <a:lstStyle/>
          <a:p>
            <a:r>
              <a:rPr lang="en-US" dirty="0"/>
              <a:t>IMPORTANT INFO</a:t>
            </a:r>
          </a:p>
        </p:txBody>
      </p:sp>
      <p:sp>
        <p:nvSpPr>
          <p:cNvPr id="9" name="Rectangle: Rounded Corners 8">
            <a:extLst>
              <a:ext uri="{FF2B5EF4-FFF2-40B4-BE49-F238E27FC236}">
                <a16:creationId xmlns:a16="http://schemas.microsoft.com/office/drawing/2014/main" id="{A51701EF-4F94-C64C-AF48-A1F69EC84364}"/>
              </a:ext>
            </a:extLst>
          </p:cNvPr>
          <p:cNvSpPr/>
          <p:nvPr/>
        </p:nvSpPr>
        <p:spPr>
          <a:xfrm>
            <a:off x="6493772" y="5332780"/>
            <a:ext cx="7331914" cy="60368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C43EEB2-7DC4-4320-3E0C-48024E86AA10}"/>
              </a:ext>
            </a:extLst>
          </p:cNvPr>
          <p:cNvPicPr>
            <a:picLocks noChangeAspect="1"/>
          </p:cNvPicPr>
          <p:nvPr/>
        </p:nvPicPr>
        <p:blipFill>
          <a:blip r:embed="rId5"/>
          <a:stretch>
            <a:fillRect/>
          </a:stretch>
        </p:blipFill>
        <p:spPr>
          <a:xfrm>
            <a:off x="3563877" y="1654262"/>
            <a:ext cx="13326764" cy="4282203"/>
          </a:xfrm>
          <a:prstGeom prst="rect">
            <a:avLst/>
          </a:prstGeom>
          <a:ln w="28575">
            <a:solidFill>
              <a:schemeClr val="tx2">
                <a:lumMod val="60000"/>
                <a:lumOff val="40000"/>
              </a:schemeClr>
            </a:solidFill>
          </a:ln>
          <a:effectLst>
            <a:glow rad="228600">
              <a:schemeClr val="accent3">
                <a:satMod val="175000"/>
                <a:alpha val="40000"/>
              </a:schemeClr>
            </a:glow>
          </a:effectLst>
        </p:spPr>
      </p:pic>
      <p:pic>
        <p:nvPicPr>
          <p:cNvPr id="5" name="Picture 4">
            <a:extLst>
              <a:ext uri="{FF2B5EF4-FFF2-40B4-BE49-F238E27FC236}">
                <a16:creationId xmlns:a16="http://schemas.microsoft.com/office/drawing/2014/main" id="{B070E210-6F7D-262A-ED25-04871B6E34C8}"/>
              </a:ext>
            </a:extLst>
          </p:cNvPr>
          <p:cNvPicPr>
            <a:picLocks noChangeAspect="1"/>
          </p:cNvPicPr>
          <p:nvPr/>
        </p:nvPicPr>
        <p:blipFill>
          <a:blip r:embed="rId6"/>
          <a:stretch>
            <a:fillRect/>
          </a:stretch>
        </p:blipFill>
        <p:spPr>
          <a:xfrm>
            <a:off x="760643" y="4028280"/>
            <a:ext cx="2957182" cy="2305079"/>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obliqueTopRight"/>
            <a:lightRig rig="threePt" dir="t">
              <a:rot lat="0" lon="0" rev="19200000"/>
            </a:lightRig>
          </a:scene3d>
          <a:sp3d extrusionH="25400">
            <a:bevelT w="304800" h="152400" prst="hardEdge"/>
            <a:extrusionClr>
              <a:srgbClr val="FFFFFF"/>
            </a:extrusionClr>
          </a:sp3d>
        </p:spPr>
      </p:pic>
      <p:sp>
        <p:nvSpPr>
          <p:cNvPr id="8" name="Arrow: Right 7">
            <a:extLst>
              <a:ext uri="{FF2B5EF4-FFF2-40B4-BE49-F238E27FC236}">
                <a16:creationId xmlns:a16="http://schemas.microsoft.com/office/drawing/2014/main" id="{B9608121-8217-D1BC-89D0-2E06F114BCD4}"/>
              </a:ext>
            </a:extLst>
          </p:cNvPr>
          <p:cNvSpPr/>
          <p:nvPr/>
        </p:nvSpPr>
        <p:spPr>
          <a:xfrm>
            <a:off x="180893" y="5492005"/>
            <a:ext cx="888724"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94955DE-DB2F-2622-548C-47EBC5DF6A5A}"/>
              </a:ext>
            </a:extLst>
          </p:cNvPr>
          <p:cNvPicPr>
            <a:picLocks noChangeAspect="1"/>
          </p:cNvPicPr>
          <p:nvPr/>
        </p:nvPicPr>
        <p:blipFill>
          <a:blip r:embed="rId7"/>
          <a:stretch>
            <a:fillRect/>
          </a:stretch>
        </p:blipFill>
        <p:spPr>
          <a:xfrm>
            <a:off x="3797498" y="4166920"/>
            <a:ext cx="12810134" cy="88215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72193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5FC6B-3F29-D344-64A1-AC835BB79937}"/>
              </a:ext>
            </a:extLst>
          </p:cNvPr>
          <p:cNvPicPr>
            <a:picLocks noChangeAspect="1"/>
          </p:cNvPicPr>
          <p:nvPr/>
        </p:nvPicPr>
        <p:blipFill>
          <a:blip r:embed="rId3"/>
          <a:stretch>
            <a:fillRect/>
          </a:stretch>
        </p:blipFill>
        <p:spPr>
          <a:xfrm>
            <a:off x="399770" y="1236463"/>
            <a:ext cx="2897747" cy="8241877"/>
          </a:xfrm>
          <a:prstGeom prst="rect">
            <a:avLst/>
          </a:prstGeom>
        </p:spPr>
      </p:pic>
      <p:sp>
        <p:nvSpPr>
          <p:cNvPr id="3" name="Text Placeholder 2">
            <a:extLst>
              <a:ext uri="{FF2B5EF4-FFF2-40B4-BE49-F238E27FC236}">
                <a16:creationId xmlns:a16="http://schemas.microsoft.com/office/drawing/2014/main" id="{5BD2B06A-4599-35CE-7733-8E11AE7951F0}"/>
              </a:ext>
            </a:extLst>
          </p:cNvPr>
          <p:cNvSpPr>
            <a:spLocks noGrp="1"/>
          </p:cNvSpPr>
          <p:nvPr>
            <p:ph type="body" sz="quarter" idx="10"/>
          </p:nvPr>
        </p:nvSpPr>
        <p:spPr/>
        <p:txBody>
          <a:bodyPr>
            <a:normAutofit lnSpcReduction="10000"/>
          </a:bodyPr>
          <a:lstStyle/>
          <a:p>
            <a:r>
              <a:rPr lang="en-US" dirty="0"/>
              <a:t>GROUP SERVICES</a:t>
            </a:r>
          </a:p>
        </p:txBody>
      </p:sp>
      <p:pic>
        <p:nvPicPr>
          <p:cNvPr id="6" name="Picture 5">
            <a:extLst>
              <a:ext uri="{FF2B5EF4-FFF2-40B4-BE49-F238E27FC236}">
                <a16:creationId xmlns:a16="http://schemas.microsoft.com/office/drawing/2014/main" id="{103B8FFB-B208-6289-6849-8CF3B7150B95}"/>
              </a:ext>
            </a:extLst>
          </p:cNvPr>
          <p:cNvPicPr>
            <a:picLocks noChangeAspect="1"/>
          </p:cNvPicPr>
          <p:nvPr/>
        </p:nvPicPr>
        <p:blipFill>
          <a:blip r:embed="rId4"/>
          <a:stretch>
            <a:fillRect/>
          </a:stretch>
        </p:blipFill>
        <p:spPr>
          <a:xfrm>
            <a:off x="7536107" y="104109"/>
            <a:ext cx="7868748" cy="9545382"/>
          </a:xfrm>
          <a:prstGeom prst="rect">
            <a:avLst/>
          </a:prstGeom>
        </p:spPr>
      </p:pic>
      <p:pic>
        <p:nvPicPr>
          <p:cNvPr id="4" name="Picture 3">
            <a:extLst>
              <a:ext uri="{FF2B5EF4-FFF2-40B4-BE49-F238E27FC236}">
                <a16:creationId xmlns:a16="http://schemas.microsoft.com/office/drawing/2014/main" id="{88F0928C-08B8-E3D5-4FD5-8341CA508019}"/>
              </a:ext>
            </a:extLst>
          </p:cNvPr>
          <p:cNvPicPr>
            <a:picLocks noChangeAspect="1"/>
          </p:cNvPicPr>
          <p:nvPr/>
        </p:nvPicPr>
        <p:blipFill>
          <a:blip r:embed="rId5"/>
          <a:stretch>
            <a:fillRect/>
          </a:stretch>
        </p:blipFill>
        <p:spPr>
          <a:xfrm>
            <a:off x="954663" y="4617788"/>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8" name="Arrow: Right 7">
            <a:extLst>
              <a:ext uri="{FF2B5EF4-FFF2-40B4-BE49-F238E27FC236}">
                <a16:creationId xmlns:a16="http://schemas.microsoft.com/office/drawing/2014/main" id="{BCE0FD0C-114F-75CD-83E7-300883ED229E}"/>
              </a:ext>
            </a:extLst>
          </p:cNvPr>
          <p:cNvSpPr/>
          <p:nvPr/>
        </p:nvSpPr>
        <p:spPr>
          <a:xfrm>
            <a:off x="166035" y="5357401"/>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6E7FA5C-B9DD-1467-BB93-17F918B6C683}"/>
              </a:ext>
            </a:extLst>
          </p:cNvPr>
          <p:cNvPicPr>
            <a:picLocks noChangeAspect="1"/>
          </p:cNvPicPr>
          <p:nvPr/>
        </p:nvPicPr>
        <p:blipFill>
          <a:blip r:embed="rId6"/>
          <a:stretch>
            <a:fillRect/>
          </a:stretch>
        </p:blipFill>
        <p:spPr>
          <a:xfrm>
            <a:off x="5687102" y="1101166"/>
            <a:ext cx="10792703" cy="769739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0047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F52F-5CCB-0AE4-2646-73D8EB4E37F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074691-30BC-78AE-AA9E-2D7CB51AC356}"/>
              </a:ext>
            </a:extLst>
          </p:cNvPr>
          <p:cNvPicPr>
            <a:picLocks noChangeAspect="1"/>
          </p:cNvPicPr>
          <p:nvPr/>
        </p:nvPicPr>
        <p:blipFill>
          <a:blip r:embed="rId3"/>
          <a:stretch>
            <a:fillRect/>
          </a:stretch>
        </p:blipFill>
        <p:spPr>
          <a:xfrm>
            <a:off x="277850" y="1236463"/>
            <a:ext cx="2897747" cy="8241877"/>
          </a:xfrm>
          <a:prstGeom prst="rect">
            <a:avLst/>
          </a:prstGeom>
        </p:spPr>
      </p:pic>
      <p:sp>
        <p:nvSpPr>
          <p:cNvPr id="3" name="Text Placeholder 2">
            <a:extLst>
              <a:ext uri="{FF2B5EF4-FFF2-40B4-BE49-F238E27FC236}">
                <a16:creationId xmlns:a16="http://schemas.microsoft.com/office/drawing/2014/main" id="{79831231-070F-350E-88F4-DB09A0385570}"/>
              </a:ext>
            </a:extLst>
          </p:cNvPr>
          <p:cNvSpPr>
            <a:spLocks noGrp="1"/>
          </p:cNvSpPr>
          <p:nvPr>
            <p:ph type="body" sz="quarter" idx="10"/>
          </p:nvPr>
        </p:nvSpPr>
        <p:spPr/>
        <p:txBody>
          <a:bodyPr>
            <a:normAutofit lnSpcReduction="10000"/>
          </a:bodyPr>
          <a:lstStyle/>
          <a:p>
            <a:r>
              <a:rPr lang="en-US" dirty="0"/>
              <a:t>GROUP SERVICES</a:t>
            </a:r>
          </a:p>
        </p:txBody>
      </p:sp>
      <p:pic>
        <p:nvPicPr>
          <p:cNvPr id="6" name="Picture 5">
            <a:extLst>
              <a:ext uri="{FF2B5EF4-FFF2-40B4-BE49-F238E27FC236}">
                <a16:creationId xmlns:a16="http://schemas.microsoft.com/office/drawing/2014/main" id="{BE987C9F-F160-E461-BB20-CD0BCA00BDDE}"/>
              </a:ext>
            </a:extLst>
          </p:cNvPr>
          <p:cNvPicPr>
            <a:picLocks noChangeAspect="1"/>
          </p:cNvPicPr>
          <p:nvPr/>
        </p:nvPicPr>
        <p:blipFill>
          <a:blip r:embed="rId4"/>
          <a:stretch>
            <a:fillRect/>
          </a:stretch>
        </p:blipFill>
        <p:spPr>
          <a:xfrm>
            <a:off x="7536107" y="104109"/>
            <a:ext cx="7868748" cy="9545382"/>
          </a:xfrm>
          <a:prstGeom prst="rect">
            <a:avLst/>
          </a:prstGeom>
        </p:spPr>
      </p:pic>
      <p:pic>
        <p:nvPicPr>
          <p:cNvPr id="4" name="Picture 3">
            <a:extLst>
              <a:ext uri="{FF2B5EF4-FFF2-40B4-BE49-F238E27FC236}">
                <a16:creationId xmlns:a16="http://schemas.microsoft.com/office/drawing/2014/main" id="{2E8B567C-A67C-A44B-6DD8-6AAC0C28224F}"/>
              </a:ext>
            </a:extLst>
          </p:cNvPr>
          <p:cNvPicPr>
            <a:picLocks noChangeAspect="1"/>
          </p:cNvPicPr>
          <p:nvPr/>
        </p:nvPicPr>
        <p:blipFill>
          <a:blip r:embed="rId5"/>
          <a:stretch>
            <a:fillRect/>
          </a:stretch>
        </p:blipFill>
        <p:spPr>
          <a:xfrm>
            <a:off x="495930" y="4681956"/>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8" name="Arrow: Right 7">
            <a:extLst>
              <a:ext uri="{FF2B5EF4-FFF2-40B4-BE49-F238E27FC236}">
                <a16:creationId xmlns:a16="http://schemas.microsoft.com/office/drawing/2014/main" id="{424DB236-8137-CEB4-F248-3FE1EF70022E}"/>
              </a:ext>
            </a:extLst>
          </p:cNvPr>
          <p:cNvSpPr/>
          <p:nvPr/>
        </p:nvSpPr>
        <p:spPr>
          <a:xfrm>
            <a:off x="-352107" y="537410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9C5484-17D1-3FB6-F354-EE5FF95D5B92}"/>
              </a:ext>
            </a:extLst>
          </p:cNvPr>
          <p:cNvPicPr>
            <a:picLocks noChangeAspect="1"/>
          </p:cNvPicPr>
          <p:nvPr/>
        </p:nvPicPr>
        <p:blipFill>
          <a:blip r:embed="rId6"/>
          <a:stretch>
            <a:fillRect/>
          </a:stretch>
        </p:blipFill>
        <p:spPr>
          <a:xfrm>
            <a:off x="5370868" y="1295570"/>
            <a:ext cx="11691545" cy="6772772"/>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60057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0D3ED-2644-1403-1383-45FC03CBF053}"/>
              </a:ext>
            </a:extLst>
          </p:cNvPr>
          <p:cNvPicPr>
            <a:picLocks noChangeAspect="1"/>
          </p:cNvPicPr>
          <p:nvPr/>
        </p:nvPicPr>
        <p:blipFill>
          <a:blip r:embed="rId3"/>
          <a:stretch>
            <a:fillRect/>
          </a:stretch>
        </p:blipFill>
        <p:spPr>
          <a:xfrm>
            <a:off x="460730" y="1236463"/>
            <a:ext cx="2897747" cy="8241877"/>
          </a:xfrm>
          <a:prstGeom prst="rect">
            <a:avLst/>
          </a:prstGeom>
        </p:spPr>
      </p:pic>
      <p:sp>
        <p:nvSpPr>
          <p:cNvPr id="3" name="Text Placeholder 2">
            <a:extLst>
              <a:ext uri="{FF2B5EF4-FFF2-40B4-BE49-F238E27FC236}">
                <a16:creationId xmlns:a16="http://schemas.microsoft.com/office/drawing/2014/main" id="{2F12861C-6160-FD40-2143-5874305FB5FA}"/>
              </a:ext>
            </a:extLst>
          </p:cNvPr>
          <p:cNvSpPr>
            <a:spLocks noGrp="1"/>
          </p:cNvSpPr>
          <p:nvPr>
            <p:ph type="body" sz="quarter" idx="10"/>
          </p:nvPr>
        </p:nvSpPr>
        <p:spPr/>
        <p:txBody>
          <a:bodyPr>
            <a:normAutofit lnSpcReduction="10000"/>
          </a:bodyPr>
          <a:lstStyle/>
          <a:p>
            <a:r>
              <a:rPr lang="en-US" dirty="0"/>
              <a:t>GROUP IMAGE</a:t>
            </a:r>
          </a:p>
        </p:txBody>
      </p:sp>
      <p:pic>
        <p:nvPicPr>
          <p:cNvPr id="5" name="Picture 4">
            <a:extLst>
              <a:ext uri="{FF2B5EF4-FFF2-40B4-BE49-F238E27FC236}">
                <a16:creationId xmlns:a16="http://schemas.microsoft.com/office/drawing/2014/main" id="{BF25CC7C-55E5-2FD0-2CD6-C411192F158B}"/>
              </a:ext>
            </a:extLst>
          </p:cNvPr>
          <p:cNvPicPr>
            <a:picLocks noChangeAspect="1"/>
          </p:cNvPicPr>
          <p:nvPr/>
        </p:nvPicPr>
        <p:blipFill>
          <a:blip r:embed="rId4"/>
          <a:stretch>
            <a:fillRect/>
          </a:stretch>
        </p:blipFill>
        <p:spPr>
          <a:xfrm>
            <a:off x="5909314" y="285508"/>
            <a:ext cx="11259500" cy="7558012"/>
          </a:xfrm>
          <a:prstGeom prst="rect">
            <a:avLst/>
          </a:prstGeom>
        </p:spPr>
      </p:pic>
      <p:pic>
        <p:nvPicPr>
          <p:cNvPr id="4" name="Picture 3">
            <a:extLst>
              <a:ext uri="{FF2B5EF4-FFF2-40B4-BE49-F238E27FC236}">
                <a16:creationId xmlns:a16="http://schemas.microsoft.com/office/drawing/2014/main" id="{6B319F2B-959A-1BA4-5BFF-E3A1E7AAEEAB}"/>
              </a:ext>
            </a:extLst>
          </p:cNvPr>
          <p:cNvPicPr>
            <a:picLocks noChangeAspect="1"/>
          </p:cNvPicPr>
          <p:nvPr/>
        </p:nvPicPr>
        <p:blipFill>
          <a:blip r:embed="rId5"/>
          <a:stretch>
            <a:fillRect/>
          </a:stretch>
        </p:blipFill>
        <p:spPr>
          <a:xfrm>
            <a:off x="678810" y="4681956"/>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7" name="Arrow: Right 6">
            <a:extLst>
              <a:ext uri="{FF2B5EF4-FFF2-40B4-BE49-F238E27FC236}">
                <a16:creationId xmlns:a16="http://schemas.microsoft.com/office/drawing/2014/main" id="{07AE1A47-C23D-D130-B365-7BFD103A2C32}"/>
              </a:ext>
            </a:extLst>
          </p:cNvPr>
          <p:cNvSpPr/>
          <p:nvPr/>
        </p:nvSpPr>
        <p:spPr>
          <a:xfrm>
            <a:off x="-169227" y="602434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D7BD95-EBC9-B012-F106-E9A8D2335DBA}"/>
              </a:ext>
            </a:extLst>
          </p:cNvPr>
          <p:cNvSpPr/>
          <p:nvPr/>
        </p:nvSpPr>
        <p:spPr>
          <a:xfrm>
            <a:off x="5720862" y="3634154"/>
            <a:ext cx="5111261" cy="2901073"/>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C1EFFDE-9046-DE97-93FE-AA7393B95975}"/>
              </a:ext>
            </a:extLst>
          </p:cNvPr>
          <p:cNvPicPr>
            <a:picLocks noChangeAspect="1"/>
          </p:cNvPicPr>
          <p:nvPr/>
        </p:nvPicPr>
        <p:blipFill>
          <a:blip r:embed="rId6"/>
          <a:stretch>
            <a:fillRect/>
          </a:stretch>
        </p:blipFill>
        <p:spPr>
          <a:xfrm>
            <a:off x="5720862" y="985842"/>
            <a:ext cx="10789100" cy="8025848"/>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45356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2861C-6160-FD40-2143-5874305FB5FA}"/>
              </a:ext>
            </a:extLst>
          </p:cNvPr>
          <p:cNvSpPr>
            <a:spLocks noGrp="1"/>
          </p:cNvSpPr>
          <p:nvPr>
            <p:ph type="body" sz="quarter" idx="10"/>
          </p:nvPr>
        </p:nvSpPr>
        <p:spPr/>
        <p:txBody>
          <a:bodyPr>
            <a:normAutofit lnSpcReduction="10000"/>
          </a:bodyPr>
          <a:lstStyle/>
          <a:p>
            <a:r>
              <a:rPr lang="en-US" dirty="0"/>
              <a:t>GROUP IMAGE</a:t>
            </a:r>
          </a:p>
        </p:txBody>
      </p:sp>
      <p:sp>
        <p:nvSpPr>
          <p:cNvPr id="5" name="Rectangle 4">
            <a:extLst>
              <a:ext uri="{FF2B5EF4-FFF2-40B4-BE49-F238E27FC236}">
                <a16:creationId xmlns:a16="http://schemas.microsoft.com/office/drawing/2014/main" id="{F947A4D1-464F-F332-4DC2-964A4B6FF030}"/>
              </a:ext>
            </a:extLst>
          </p:cNvPr>
          <p:cNvSpPr/>
          <p:nvPr/>
        </p:nvSpPr>
        <p:spPr>
          <a:xfrm>
            <a:off x="-240632" y="0"/>
            <a:ext cx="6954880" cy="1540042"/>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35CB1B5-5B0C-1724-5A90-28AAD015D2B9}"/>
              </a:ext>
            </a:extLst>
          </p:cNvPr>
          <p:cNvPicPr>
            <a:picLocks noChangeAspect="1"/>
          </p:cNvPicPr>
          <p:nvPr/>
        </p:nvPicPr>
        <p:blipFill>
          <a:blip r:embed="rId3"/>
          <a:stretch>
            <a:fillRect/>
          </a:stretch>
        </p:blipFill>
        <p:spPr>
          <a:xfrm>
            <a:off x="2636943" y="235497"/>
            <a:ext cx="13457251" cy="9246226"/>
          </a:xfrm>
          <a:prstGeom prst="rect">
            <a:avLst/>
          </a:prstGeom>
          <a:ln>
            <a:solidFill>
              <a:schemeClr val="accent1"/>
            </a:solidFill>
          </a:ln>
        </p:spPr>
      </p:pic>
      <p:sp>
        <p:nvSpPr>
          <p:cNvPr id="7" name="Rectangle 6">
            <a:extLst>
              <a:ext uri="{FF2B5EF4-FFF2-40B4-BE49-F238E27FC236}">
                <a16:creationId xmlns:a16="http://schemas.microsoft.com/office/drawing/2014/main" id="{78833314-BC31-B2B3-5959-38DECC723023}"/>
              </a:ext>
            </a:extLst>
          </p:cNvPr>
          <p:cNvSpPr/>
          <p:nvPr/>
        </p:nvSpPr>
        <p:spPr>
          <a:xfrm>
            <a:off x="10944698" y="3783287"/>
            <a:ext cx="5017477" cy="21870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73D621B0-1981-1D25-C40F-DFCA1E5CABA9}"/>
              </a:ext>
            </a:extLst>
          </p:cNvPr>
          <p:cNvSpPr/>
          <p:nvPr/>
        </p:nvSpPr>
        <p:spPr>
          <a:xfrm>
            <a:off x="10944698" y="4132267"/>
            <a:ext cx="1199810" cy="11209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6A872A-F834-3028-C8DB-19CE0C8EE0C1}"/>
              </a:ext>
            </a:extLst>
          </p:cNvPr>
          <p:cNvPicPr>
            <a:picLocks noChangeAspect="1"/>
          </p:cNvPicPr>
          <p:nvPr/>
        </p:nvPicPr>
        <p:blipFill>
          <a:blip r:embed="rId4"/>
          <a:stretch>
            <a:fillRect/>
          </a:stretch>
        </p:blipFill>
        <p:spPr>
          <a:xfrm>
            <a:off x="3044772" y="342767"/>
            <a:ext cx="11977231" cy="8914482"/>
          </a:xfrm>
          <a:prstGeom prst="rect">
            <a:avLst/>
          </a:prstGeom>
          <a:effectLst>
            <a:glow rad="228600">
              <a:schemeClr val="accent5">
                <a:satMod val="175000"/>
                <a:alpha val="40000"/>
              </a:schemeClr>
            </a:glow>
          </a:effectLst>
        </p:spPr>
      </p:pic>
      <p:sp>
        <p:nvSpPr>
          <p:cNvPr id="2" name="Rectangle: Rounded Corners 1">
            <a:extLst>
              <a:ext uri="{FF2B5EF4-FFF2-40B4-BE49-F238E27FC236}">
                <a16:creationId xmlns:a16="http://schemas.microsoft.com/office/drawing/2014/main" id="{E09D7A6E-4521-0CC9-5061-856E84732A30}"/>
              </a:ext>
            </a:extLst>
          </p:cNvPr>
          <p:cNvSpPr/>
          <p:nvPr/>
        </p:nvSpPr>
        <p:spPr>
          <a:xfrm>
            <a:off x="3384103" y="4417370"/>
            <a:ext cx="5493688" cy="2187025"/>
          </a:xfrm>
          <a:prstGeom prst="roundRect">
            <a:avLst/>
          </a:prstGeom>
          <a:noFill/>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0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99662-79E6-6D06-5727-E7F216B7613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7CADBD7-8459-E23E-68EF-016CF75C4E36}"/>
              </a:ext>
            </a:extLst>
          </p:cNvPr>
          <p:cNvSpPr>
            <a:spLocks noGrp="1"/>
          </p:cNvSpPr>
          <p:nvPr>
            <p:ph type="body" sz="quarter" idx="10"/>
          </p:nvPr>
        </p:nvSpPr>
        <p:spPr/>
        <p:txBody>
          <a:bodyPr>
            <a:normAutofit lnSpcReduction="10000"/>
          </a:bodyPr>
          <a:lstStyle/>
          <a:p>
            <a:r>
              <a:rPr lang="en-US" dirty="0"/>
              <a:t>GROUP IMAGE</a:t>
            </a:r>
          </a:p>
        </p:txBody>
      </p:sp>
      <p:pic>
        <p:nvPicPr>
          <p:cNvPr id="9" name="Picture 8">
            <a:extLst>
              <a:ext uri="{FF2B5EF4-FFF2-40B4-BE49-F238E27FC236}">
                <a16:creationId xmlns:a16="http://schemas.microsoft.com/office/drawing/2014/main" id="{F8F6891E-EAA1-09A8-D80F-56F0D78D0BFB}"/>
              </a:ext>
            </a:extLst>
          </p:cNvPr>
          <p:cNvPicPr>
            <a:picLocks noChangeAspect="1"/>
          </p:cNvPicPr>
          <p:nvPr/>
        </p:nvPicPr>
        <p:blipFill>
          <a:blip r:embed="rId3"/>
          <a:stretch>
            <a:fillRect/>
          </a:stretch>
        </p:blipFill>
        <p:spPr>
          <a:xfrm>
            <a:off x="4245297" y="229554"/>
            <a:ext cx="12613953" cy="9294492"/>
          </a:xfrm>
          <a:prstGeom prst="rect">
            <a:avLst/>
          </a:prstGeom>
        </p:spPr>
      </p:pic>
      <p:sp>
        <p:nvSpPr>
          <p:cNvPr id="5" name="Arrow: Right 4">
            <a:extLst>
              <a:ext uri="{FF2B5EF4-FFF2-40B4-BE49-F238E27FC236}">
                <a16:creationId xmlns:a16="http://schemas.microsoft.com/office/drawing/2014/main" id="{8E65F768-79A9-22E1-126A-DF88DF5DB75E}"/>
              </a:ext>
            </a:extLst>
          </p:cNvPr>
          <p:cNvSpPr/>
          <p:nvPr/>
        </p:nvSpPr>
        <p:spPr>
          <a:xfrm>
            <a:off x="2661129" y="5648960"/>
            <a:ext cx="2133600" cy="1828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03931FF-C311-0CCD-2DCE-BD5FF9E4D837}"/>
              </a:ext>
            </a:extLst>
          </p:cNvPr>
          <p:cNvSpPr/>
          <p:nvPr/>
        </p:nvSpPr>
        <p:spPr>
          <a:xfrm>
            <a:off x="3577112" y="2475469"/>
            <a:ext cx="1217617" cy="9275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99C0D31-1320-E722-B142-CFFFCAE0EF18}"/>
              </a:ext>
            </a:extLst>
          </p:cNvPr>
          <p:cNvGrpSpPr/>
          <p:nvPr/>
        </p:nvGrpSpPr>
        <p:grpSpPr>
          <a:xfrm>
            <a:off x="5817131" y="199471"/>
            <a:ext cx="11428199" cy="8627828"/>
            <a:chOff x="6021448" y="394252"/>
            <a:chExt cx="11029950" cy="8267700"/>
          </a:xfrm>
        </p:grpSpPr>
        <p:pic>
          <p:nvPicPr>
            <p:cNvPr id="8" name="Picture 7">
              <a:extLst>
                <a:ext uri="{FF2B5EF4-FFF2-40B4-BE49-F238E27FC236}">
                  <a16:creationId xmlns:a16="http://schemas.microsoft.com/office/drawing/2014/main" id="{AA7A94FB-6D44-326C-C30F-E6190F10A5BE}"/>
                </a:ext>
              </a:extLst>
            </p:cNvPr>
            <p:cNvPicPr>
              <a:picLocks noChangeAspect="1"/>
            </p:cNvPicPr>
            <p:nvPr/>
          </p:nvPicPr>
          <p:blipFill>
            <a:blip r:embed="rId3"/>
            <a:stretch>
              <a:fillRect/>
            </a:stretch>
          </p:blipFill>
          <p:spPr>
            <a:xfrm>
              <a:off x="6021448" y="394252"/>
              <a:ext cx="11029950" cy="8267700"/>
            </a:xfrm>
            <a:prstGeom prst="rect">
              <a:avLst/>
            </a:prstGeom>
          </p:spPr>
        </p:pic>
        <p:pic>
          <p:nvPicPr>
            <p:cNvPr id="5" name="Picture 4">
              <a:extLst>
                <a:ext uri="{FF2B5EF4-FFF2-40B4-BE49-F238E27FC236}">
                  <a16:creationId xmlns:a16="http://schemas.microsoft.com/office/drawing/2014/main" id="{26DA5FA9-9217-C051-C354-B6A5A6617B84}"/>
                </a:ext>
              </a:extLst>
            </p:cNvPr>
            <p:cNvPicPr>
              <a:picLocks noChangeAspect="1"/>
            </p:cNvPicPr>
            <p:nvPr/>
          </p:nvPicPr>
          <p:blipFill>
            <a:blip r:embed="rId4"/>
            <a:stretch>
              <a:fillRect/>
            </a:stretch>
          </p:blipFill>
          <p:spPr>
            <a:xfrm>
              <a:off x="6021448" y="438496"/>
              <a:ext cx="6411220" cy="1095528"/>
            </a:xfrm>
            <a:prstGeom prst="rect">
              <a:avLst/>
            </a:prstGeom>
          </p:spPr>
        </p:pic>
      </p:grpSp>
      <p:pic>
        <p:nvPicPr>
          <p:cNvPr id="2" name="Picture 1">
            <a:extLst>
              <a:ext uri="{FF2B5EF4-FFF2-40B4-BE49-F238E27FC236}">
                <a16:creationId xmlns:a16="http://schemas.microsoft.com/office/drawing/2014/main" id="{AFAF1ABE-58D5-053F-1616-437861AC7B44}"/>
              </a:ext>
            </a:extLst>
          </p:cNvPr>
          <p:cNvPicPr>
            <a:picLocks noChangeAspect="1"/>
          </p:cNvPicPr>
          <p:nvPr/>
        </p:nvPicPr>
        <p:blipFill>
          <a:blip r:embed="rId5"/>
          <a:stretch>
            <a:fillRect/>
          </a:stretch>
        </p:blipFill>
        <p:spPr>
          <a:xfrm>
            <a:off x="724890" y="1236463"/>
            <a:ext cx="2897747" cy="8241877"/>
          </a:xfrm>
          <a:prstGeom prst="rect">
            <a:avLst/>
          </a:prstGeom>
        </p:spPr>
      </p:pic>
      <p:sp>
        <p:nvSpPr>
          <p:cNvPr id="6" name="Text Placeholder 5">
            <a:extLst>
              <a:ext uri="{FF2B5EF4-FFF2-40B4-BE49-F238E27FC236}">
                <a16:creationId xmlns:a16="http://schemas.microsoft.com/office/drawing/2014/main" id="{91198143-A372-586A-0D6C-B6D8658C9449}"/>
              </a:ext>
            </a:extLst>
          </p:cNvPr>
          <p:cNvSpPr>
            <a:spLocks noGrp="1"/>
          </p:cNvSpPr>
          <p:nvPr>
            <p:ph type="body" sz="quarter" idx="10"/>
          </p:nvPr>
        </p:nvSpPr>
        <p:spPr/>
        <p:txBody>
          <a:bodyPr>
            <a:normAutofit lnSpcReduction="10000"/>
          </a:bodyPr>
          <a:lstStyle/>
          <a:p>
            <a:r>
              <a:rPr lang="en-US" dirty="0"/>
              <a:t>GROUP IMAGE</a:t>
            </a:r>
          </a:p>
        </p:txBody>
      </p:sp>
      <p:pic>
        <p:nvPicPr>
          <p:cNvPr id="11" name="Picture 10">
            <a:extLst>
              <a:ext uri="{FF2B5EF4-FFF2-40B4-BE49-F238E27FC236}">
                <a16:creationId xmlns:a16="http://schemas.microsoft.com/office/drawing/2014/main" id="{ECC6D8DB-B95D-31BA-DD33-C07C6F20E9C3}"/>
              </a:ext>
            </a:extLst>
          </p:cNvPr>
          <p:cNvPicPr>
            <a:picLocks noChangeAspect="1"/>
          </p:cNvPicPr>
          <p:nvPr/>
        </p:nvPicPr>
        <p:blipFill>
          <a:blip r:embed="rId6"/>
          <a:stretch>
            <a:fillRect/>
          </a:stretch>
        </p:blipFill>
        <p:spPr>
          <a:xfrm>
            <a:off x="8188960" y="143780"/>
            <a:ext cx="1693593" cy="520700"/>
          </a:xfrm>
          <a:prstGeom prst="rect">
            <a:avLst/>
          </a:prstGeom>
        </p:spPr>
      </p:pic>
      <p:pic>
        <p:nvPicPr>
          <p:cNvPr id="4" name="Picture 3">
            <a:extLst>
              <a:ext uri="{FF2B5EF4-FFF2-40B4-BE49-F238E27FC236}">
                <a16:creationId xmlns:a16="http://schemas.microsoft.com/office/drawing/2014/main" id="{A4ADAE7B-9150-2C4F-2D46-99BFDAA68518}"/>
              </a:ext>
            </a:extLst>
          </p:cNvPr>
          <p:cNvPicPr>
            <a:picLocks noChangeAspect="1"/>
          </p:cNvPicPr>
          <p:nvPr/>
        </p:nvPicPr>
        <p:blipFill>
          <a:blip r:embed="rId7"/>
          <a:stretch>
            <a:fillRect/>
          </a:stretch>
        </p:blipFill>
        <p:spPr>
          <a:xfrm>
            <a:off x="942970" y="4681956"/>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9" name="Arrow: Right 8">
            <a:extLst>
              <a:ext uri="{FF2B5EF4-FFF2-40B4-BE49-F238E27FC236}">
                <a16:creationId xmlns:a16="http://schemas.microsoft.com/office/drawing/2014/main" id="{0AEA5057-F095-A659-4C6A-6CEBB6659FBE}"/>
              </a:ext>
            </a:extLst>
          </p:cNvPr>
          <p:cNvSpPr/>
          <p:nvPr/>
        </p:nvSpPr>
        <p:spPr>
          <a:xfrm>
            <a:off x="94933" y="602434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393C834-D1ED-C37E-57E5-A1C9F24C369A}"/>
              </a:ext>
            </a:extLst>
          </p:cNvPr>
          <p:cNvPicPr>
            <a:picLocks noChangeAspect="1"/>
          </p:cNvPicPr>
          <p:nvPr/>
        </p:nvPicPr>
        <p:blipFill>
          <a:blip r:embed="rId8"/>
          <a:stretch>
            <a:fillRect/>
          </a:stretch>
        </p:blipFill>
        <p:spPr>
          <a:xfrm>
            <a:off x="5980807" y="2069706"/>
            <a:ext cx="9984705" cy="4696854"/>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90956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08195F-93D8-37C9-30FD-27CB133C5378}"/>
              </a:ext>
            </a:extLst>
          </p:cNvPr>
          <p:cNvSpPr>
            <a:spLocks noGrp="1"/>
          </p:cNvSpPr>
          <p:nvPr>
            <p:ph type="body" idx="1"/>
          </p:nvPr>
        </p:nvSpPr>
        <p:spPr>
          <a:xfrm>
            <a:off x="139954" y="1506048"/>
            <a:ext cx="7818925" cy="5819757"/>
          </a:xfrm>
        </p:spPr>
        <p:txBody>
          <a:bodyPr>
            <a:normAutofit fontScale="92500" lnSpcReduction="10000"/>
          </a:bodyPr>
          <a:lstStyle/>
          <a:p>
            <a:pPr marL="571500" indent="-571500">
              <a:lnSpc>
                <a:spcPct val="110000"/>
              </a:lnSpc>
              <a:buFont typeface="Wingdings" panose="05000000000000000000" pitchFamily="2" charset="2"/>
              <a:buChar char="Ø"/>
            </a:pPr>
            <a:r>
              <a:rPr lang="en-US" dirty="0">
                <a:solidFill>
                  <a:schemeClr val="tx1"/>
                </a:solidFill>
              </a:rPr>
              <a:t>Email address is required to register. </a:t>
            </a:r>
          </a:p>
          <a:p>
            <a:pPr marL="571500" indent="-571500">
              <a:lnSpc>
                <a:spcPct val="110000"/>
              </a:lnSpc>
              <a:buFont typeface="Wingdings" panose="05000000000000000000" pitchFamily="2" charset="2"/>
              <a:buChar char="Ø"/>
            </a:pPr>
            <a:r>
              <a:rPr lang="en-US" dirty="0">
                <a:solidFill>
                  <a:schemeClr val="tx1"/>
                </a:solidFill>
              </a:rPr>
              <a:t>Open Email browser to retrieve verification code.</a:t>
            </a:r>
          </a:p>
          <a:p>
            <a:pPr marL="571500" indent="-571500">
              <a:lnSpc>
                <a:spcPct val="110000"/>
              </a:lnSpc>
              <a:buFont typeface="Wingdings" panose="05000000000000000000" pitchFamily="2" charset="2"/>
              <a:buChar char="Ø"/>
            </a:pPr>
            <a:r>
              <a:rPr lang="en-US" dirty="0">
                <a:solidFill>
                  <a:schemeClr val="tx1"/>
                </a:solidFill>
              </a:rPr>
              <a:t>No Email?  Go back and contact local or department leadership prior to registering an account.</a:t>
            </a:r>
          </a:p>
          <a:p>
            <a:pPr marL="571500" indent="-571500">
              <a:lnSpc>
                <a:spcPct val="110000"/>
              </a:lnSpc>
              <a:buFont typeface="Wingdings" panose="05000000000000000000" pitchFamily="2" charset="2"/>
              <a:buChar char="Ø"/>
            </a:pPr>
            <a:r>
              <a:rPr lang="en-US" dirty="0">
                <a:solidFill>
                  <a:schemeClr val="tx1"/>
                </a:solidFill>
              </a:rPr>
              <a:t>Do not use an email shared by another individual or group of individuals.</a:t>
            </a:r>
          </a:p>
        </p:txBody>
      </p:sp>
      <p:sp>
        <p:nvSpPr>
          <p:cNvPr id="6" name="Text Placeholder 5">
            <a:extLst>
              <a:ext uri="{FF2B5EF4-FFF2-40B4-BE49-F238E27FC236}">
                <a16:creationId xmlns:a16="http://schemas.microsoft.com/office/drawing/2014/main" id="{9BB19AC3-23AA-C683-73D7-5E801F97FC06}"/>
              </a:ext>
            </a:extLst>
          </p:cNvPr>
          <p:cNvSpPr>
            <a:spLocks noGrp="1"/>
          </p:cNvSpPr>
          <p:nvPr>
            <p:ph type="body" sz="quarter" idx="10"/>
          </p:nvPr>
        </p:nvSpPr>
        <p:spPr/>
        <p:txBody>
          <a:bodyPr>
            <a:normAutofit lnSpcReduction="10000"/>
          </a:bodyPr>
          <a:lstStyle/>
          <a:p>
            <a:r>
              <a:rPr lang="en-US"/>
              <a:t>REGISTRATION</a:t>
            </a:r>
          </a:p>
        </p:txBody>
      </p:sp>
      <p:pic>
        <p:nvPicPr>
          <p:cNvPr id="7" name="Picture 6">
            <a:extLst>
              <a:ext uri="{FF2B5EF4-FFF2-40B4-BE49-F238E27FC236}">
                <a16:creationId xmlns:a16="http://schemas.microsoft.com/office/drawing/2014/main" id="{69C1103E-6568-61FB-8ACD-0EDEA0AF0BF5}"/>
              </a:ext>
            </a:extLst>
          </p:cNvPr>
          <p:cNvPicPr>
            <a:picLocks noChangeAspect="1"/>
          </p:cNvPicPr>
          <p:nvPr/>
        </p:nvPicPr>
        <p:blipFill>
          <a:blip r:embed="rId3"/>
          <a:stretch>
            <a:fillRect/>
          </a:stretch>
        </p:blipFill>
        <p:spPr>
          <a:xfrm>
            <a:off x="8294075" y="787623"/>
            <a:ext cx="8565175" cy="7256606"/>
          </a:xfrm>
          <a:prstGeom prst="rect">
            <a:avLst/>
          </a:prstGeom>
          <a:ln>
            <a:solidFill>
              <a:schemeClr val="accent1"/>
            </a:solidFill>
          </a:ln>
          <a:effectLst>
            <a:glow rad="228600">
              <a:schemeClr val="accent3">
                <a:satMod val="175000"/>
                <a:alpha val="40000"/>
              </a:schemeClr>
            </a:glow>
          </a:effectLst>
        </p:spPr>
      </p:pic>
    </p:spTree>
    <p:extLst>
      <p:ext uri="{BB962C8B-B14F-4D97-AF65-F5344CB8AC3E}">
        <p14:creationId xmlns:p14="http://schemas.microsoft.com/office/powerpoint/2010/main" val="330332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1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up)">
                                      <p:cBhvr>
                                        <p:cTn id="12"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7A649-A773-71E5-72C2-291C959041C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C263F35D-9B21-9836-8687-2E552863686A}"/>
              </a:ext>
            </a:extLst>
          </p:cNvPr>
          <p:cNvGrpSpPr/>
          <p:nvPr/>
        </p:nvGrpSpPr>
        <p:grpSpPr>
          <a:xfrm>
            <a:off x="5817131" y="199471"/>
            <a:ext cx="11428199" cy="8627828"/>
            <a:chOff x="6021448" y="394252"/>
            <a:chExt cx="11029950" cy="8267700"/>
          </a:xfrm>
        </p:grpSpPr>
        <p:pic>
          <p:nvPicPr>
            <p:cNvPr id="8" name="Picture 7">
              <a:extLst>
                <a:ext uri="{FF2B5EF4-FFF2-40B4-BE49-F238E27FC236}">
                  <a16:creationId xmlns:a16="http://schemas.microsoft.com/office/drawing/2014/main" id="{3D1FD8F1-2868-0F58-23FA-113ECAE5AB57}"/>
                </a:ext>
              </a:extLst>
            </p:cNvPr>
            <p:cNvPicPr>
              <a:picLocks noChangeAspect="1"/>
            </p:cNvPicPr>
            <p:nvPr/>
          </p:nvPicPr>
          <p:blipFill>
            <a:blip r:embed="rId3"/>
            <a:stretch>
              <a:fillRect/>
            </a:stretch>
          </p:blipFill>
          <p:spPr>
            <a:xfrm>
              <a:off x="6021448" y="394252"/>
              <a:ext cx="11029950" cy="8267700"/>
            </a:xfrm>
            <a:prstGeom prst="rect">
              <a:avLst/>
            </a:prstGeom>
          </p:spPr>
        </p:pic>
        <p:pic>
          <p:nvPicPr>
            <p:cNvPr id="5" name="Picture 4">
              <a:extLst>
                <a:ext uri="{FF2B5EF4-FFF2-40B4-BE49-F238E27FC236}">
                  <a16:creationId xmlns:a16="http://schemas.microsoft.com/office/drawing/2014/main" id="{7AEB7425-D689-1DA8-EE11-4B9DF61F30A1}"/>
                </a:ext>
              </a:extLst>
            </p:cNvPr>
            <p:cNvPicPr>
              <a:picLocks noChangeAspect="1"/>
            </p:cNvPicPr>
            <p:nvPr/>
          </p:nvPicPr>
          <p:blipFill>
            <a:blip r:embed="rId4"/>
            <a:stretch>
              <a:fillRect/>
            </a:stretch>
          </p:blipFill>
          <p:spPr>
            <a:xfrm>
              <a:off x="6021448" y="438496"/>
              <a:ext cx="6411220" cy="1095528"/>
            </a:xfrm>
            <a:prstGeom prst="rect">
              <a:avLst/>
            </a:prstGeom>
          </p:spPr>
        </p:pic>
      </p:grpSp>
      <p:pic>
        <p:nvPicPr>
          <p:cNvPr id="2" name="Picture 1">
            <a:extLst>
              <a:ext uri="{FF2B5EF4-FFF2-40B4-BE49-F238E27FC236}">
                <a16:creationId xmlns:a16="http://schemas.microsoft.com/office/drawing/2014/main" id="{FC0CF670-59D3-BF31-5987-1BE81C3CC7F0}"/>
              </a:ext>
            </a:extLst>
          </p:cNvPr>
          <p:cNvPicPr>
            <a:picLocks noChangeAspect="1"/>
          </p:cNvPicPr>
          <p:nvPr/>
        </p:nvPicPr>
        <p:blipFill>
          <a:blip r:embed="rId5"/>
          <a:stretch>
            <a:fillRect/>
          </a:stretch>
        </p:blipFill>
        <p:spPr>
          <a:xfrm>
            <a:off x="724890" y="1236463"/>
            <a:ext cx="2897747" cy="8241877"/>
          </a:xfrm>
          <a:prstGeom prst="rect">
            <a:avLst/>
          </a:prstGeom>
        </p:spPr>
      </p:pic>
      <p:sp>
        <p:nvSpPr>
          <p:cNvPr id="6" name="Text Placeholder 5">
            <a:extLst>
              <a:ext uri="{FF2B5EF4-FFF2-40B4-BE49-F238E27FC236}">
                <a16:creationId xmlns:a16="http://schemas.microsoft.com/office/drawing/2014/main" id="{A775FD04-AB9C-5BE0-7938-BC61CF1100ED}"/>
              </a:ext>
            </a:extLst>
          </p:cNvPr>
          <p:cNvSpPr>
            <a:spLocks noGrp="1"/>
          </p:cNvSpPr>
          <p:nvPr>
            <p:ph type="body" sz="quarter" idx="10"/>
          </p:nvPr>
        </p:nvSpPr>
        <p:spPr/>
        <p:txBody>
          <a:bodyPr>
            <a:normAutofit lnSpcReduction="10000"/>
          </a:bodyPr>
          <a:lstStyle/>
          <a:p>
            <a:r>
              <a:rPr lang="en-US" dirty="0"/>
              <a:t>GROUP MESSAGE</a:t>
            </a:r>
          </a:p>
        </p:txBody>
      </p:sp>
      <p:pic>
        <p:nvPicPr>
          <p:cNvPr id="11" name="Picture 10">
            <a:extLst>
              <a:ext uri="{FF2B5EF4-FFF2-40B4-BE49-F238E27FC236}">
                <a16:creationId xmlns:a16="http://schemas.microsoft.com/office/drawing/2014/main" id="{740EA668-F8E8-44FB-981B-750302D707AF}"/>
              </a:ext>
            </a:extLst>
          </p:cNvPr>
          <p:cNvPicPr>
            <a:picLocks noChangeAspect="1"/>
          </p:cNvPicPr>
          <p:nvPr/>
        </p:nvPicPr>
        <p:blipFill>
          <a:blip r:embed="rId6"/>
          <a:stretch>
            <a:fillRect/>
          </a:stretch>
        </p:blipFill>
        <p:spPr>
          <a:xfrm>
            <a:off x="8188960" y="143780"/>
            <a:ext cx="1693593" cy="520700"/>
          </a:xfrm>
          <a:prstGeom prst="rect">
            <a:avLst/>
          </a:prstGeom>
        </p:spPr>
      </p:pic>
      <p:pic>
        <p:nvPicPr>
          <p:cNvPr id="4" name="Picture 3">
            <a:extLst>
              <a:ext uri="{FF2B5EF4-FFF2-40B4-BE49-F238E27FC236}">
                <a16:creationId xmlns:a16="http://schemas.microsoft.com/office/drawing/2014/main" id="{345D2382-2AA5-9651-4758-34C46A5660A8}"/>
              </a:ext>
            </a:extLst>
          </p:cNvPr>
          <p:cNvPicPr>
            <a:picLocks noChangeAspect="1"/>
          </p:cNvPicPr>
          <p:nvPr/>
        </p:nvPicPr>
        <p:blipFill>
          <a:blip r:embed="rId7"/>
          <a:stretch>
            <a:fillRect/>
          </a:stretch>
        </p:blipFill>
        <p:spPr>
          <a:xfrm>
            <a:off x="942970" y="4681956"/>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9" name="Arrow: Right 8">
            <a:extLst>
              <a:ext uri="{FF2B5EF4-FFF2-40B4-BE49-F238E27FC236}">
                <a16:creationId xmlns:a16="http://schemas.microsoft.com/office/drawing/2014/main" id="{6A2C6F15-F4D2-E52A-04D7-A297DEE10F01}"/>
              </a:ext>
            </a:extLst>
          </p:cNvPr>
          <p:cNvSpPr/>
          <p:nvPr/>
        </p:nvSpPr>
        <p:spPr>
          <a:xfrm>
            <a:off x="94933" y="608530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1189D91-3641-F069-1863-C97F84CD8756}"/>
              </a:ext>
            </a:extLst>
          </p:cNvPr>
          <p:cNvPicPr>
            <a:picLocks noChangeAspect="1"/>
          </p:cNvPicPr>
          <p:nvPr/>
        </p:nvPicPr>
        <p:blipFill>
          <a:blip r:embed="rId8"/>
          <a:stretch>
            <a:fillRect/>
          </a:stretch>
        </p:blipFill>
        <p:spPr>
          <a:xfrm>
            <a:off x="5817131" y="5333747"/>
            <a:ext cx="10993710" cy="255529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8401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96F067-940F-76E5-67C5-09D124C2E4B9}"/>
              </a:ext>
            </a:extLst>
          </p:cNvPr>
          <p:cNvGrpSpPr/>
          <p:nvPr/>
        </p:nvGrpSpPr>
        <p:grpSpPr>
          <a:xfrm>
            <a:off x="6021448" y="394252"/>
            <a:ext cx="11029950" cy="8267700"/>
            <a:chOff x="6021448" y="394252"/>
            <a:chExt cx="11029950" cy="8267700"/>
          </a:xfrm>
        </p:grpSpPr>
        <p:pic>
          <p:nvPicPr>
            <p:cNvPr id="5" name="Picture 4">
              <a:extLst>
                <a:ext uri="{FF2B5EF4-FFF2-40B4-BE49-F238E27FC236}">
                  <a16:creationId xmlns:a16="http://schemas.microsoft.com/office/drawing/2014/main" id="{540088F2-9199-E760-3E41-CD92899CBE1F}"/>
                </a:ext>
              </a:extLst>
            </p:cNvPr>
            <p:cNvPicPr>
              <a:picLocks noChangeAspect="1"/>
            </p:cNvPicPr>
            <p:nvPr/>
          </p:nvPicPr>
          <p:blipFill>
            <a:blip r:embed="rId3"/>
            <a:stretch>
              <a:fillRect/>
            </a:stretch>
          </p:blipFill>
          <p:spPr>
            <a:xfrm>
              <a:off x="6021448" y="394252"/>
              <a:ext cx="11029950" cy="8267700"/>
            </a:xfrm>
            <a:prstGeom prst="rect">
              <a:avLst/>
            </a:prstGeom>
          </p:spPr>
        </p:pic>
        <p:pic>
          <p:nvPicPr>
            <p:cNvPr id="8" name="Picture 7">
              <a:extLst>
                <a:ext uri="{FF2B5EF4-FFF2-40B4-BE49-F238E27FC236}">
                  <a16:creationId xmlns:a16="http://schemas.microsoft.com/office/drawing/2014/main" id="{6C6AE5D1-8AC6-48A3-CB29-8073DD56559D}"/>
                </a:ext>
              </a:extLst>
            </p:cNvPr>
            <p:cNvPicPr>
              <a:picLocks noChangeAspect="1"/>
            </p:cNvPicPr>
            <p:nvPr/>
          </p:nvPicPr>
          <p:blipFill>
            <a:blip r:embed="rId4"/>
            <a:stretch>
              <a:fillRect/>
            </a:stretch>
          </p:blipFill>
          <p:spPr>
            <a:xfrm>
              <a:off x="6021448" y="438496"/>
              <a:ext cx="6411220" cy="1095528"/>
            </a:xfrm>
            <a:prstGeom prst="rect">
              <a:avLst/>
            </a:prstGeom>
          </p:spPr>
        </p:pic>
      </p:grpSp>
      <p:pic>
        <p:nvPicPr>
          <p:cNvPr id="2" name="Picture 1">
            <a:extLst>
              <a:ext uri="{FF2B5EF4-FFF2-40B4-BE49-F238E27FC236}">
                <a16:creationId xmlns:a16="http://schemas.microsoft.com/office/drawing/2014/main" id="{8E52469E-3A33-E5D8-167D-F090E0E0419F}"/>
              </a:ext>
            </a:extLst>
          </p:cNvPr>
          <p:cNvPicPr>
            <a:picLocks noChangeAspect="1"/>
          </p:cNvPicPr>
          <p:nvPr/>
        </p:nvPicPr>
        <p:blipFill>
          <a:blip r:embed="rId5"/>
          <a:stretch>
            <a:fillRect/>
          </a:stretch>
        </p:blipFill>
        <p:spPr>
          <a:xfrm>
            <a:off x="704570" y="1236463"/>
            <a:ext cx="2897747" cy="8241877"/>
          </a:xfrm>
          <a:prstGeom prst="rect">
            <a:avLst/>
          </a:prstGeom>
        </p:spPr>
      </p:pic>
      <p:sp>
        <p:nvSpPr>
          <p:cNvPr id="6" name="Text Placeholder 5">
            <a:extLst>
              <a:ext uri="{FF2B5EF4-FFF2-40B4-BE49-F238E27FC236}">
                <a16:creationId xmlns:a16="http://schemas.microsoft.com/office/drawing/2014/main" id="{86B0BF8A-FB7F-E064-D08F-BCF4E6B37621}"/>
              </a:ext>
            </a:extLst>
          </p:cNvPr>
          <p:cNvSpPr>
            <a:spLocks noGrp="1"/>
          </p:cNvSpPr>
          <p:nvPr>
            <p:ph type="body" sz="quarter" idx="10"/>
          </p:nvPr>
        </p:nvSpPr>
        <p:spPr/>
        <p:txBody>
          <a:bodyPr>
            <a:normAutofit lnSpcReduction="10000"/>
          </a:bodyPr>
          <a:lstStyle/>
          <a:p>
            <a:r>
              <a:rPr lang="en-US" dirty="0"/>
              <a:t>GROUP MESSAGE</a:t>
            </a:r>
          </a:p>
        </p:txBody>
      </p:sp>
      <p:sp>
        <p:nvSpPr>
          <p:cNvPr id="9" name="Rectangle: Rounded Corners 8">
            <a:extLst>
              <a:ext uri="{FF2B5EF4-FFF2-40B4-BE49-F238E27FC236}">
                <a16:creationId xmlns:a16="http://schemas.microsoft.com/office/drawing/2014/main" id="{1D1938DB-7036-3428-D58C-DE335F25A640}"/>
              </a:ext>
            </a:extLst>
          </p:cNvPr>
          <p:cNvSpPr/>
          <p:nvPr/>
        </p:nvSpPr>
        <p:spPr>
          <a:xfrm>
            <a:off x="15585440" y="5021355"/>
            <a:ext cx="1314450" cy="878840"/>
          </a:xfrm>
          <a:prstGeom prst="roundRect">
            <a:avLst/>
          </a:prstGeom>
          <a:noFill/>
          <a:ln w="28575">
            <a:solidFill>
              <a:schemeClr val="accent1"/>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0B3723-DAE0-9488-218E-A12AE6C0B13F}"/>
              </a:ext>
            </a:extLst>
          </p:cNvPr>
          <p:cNvPicPr>
            <a:picLocks noChangeAspect="1"/>
          </p:cNvPicPr>
          <p:nvPr/>
        </p:nvPicPr>
        <p:blipFill>
          <a:blip r:embed="rId6"/>
          <a:stretch>
            <a:fillRect/>
          </a:stretch>
        </p:blipFill>
        <p:spPr>
          <a:xfrm>
            <a:off x="922650" y="4681956"/>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10" name="Arrow: Right 9">
            <a:extLst>
              <a:ext uri="{FF2B5EF4-FFF2-40B4-BE49-F238E27FC236}">
                <a16:creationId xmlns:a16="http://schemas.microsoft.com/office/drawing/2014/main" id="{F7E4FF2F-2148-F699-D22D-CB8D653BAECC}"/>
              </a:ext>
            </a:extLst>
          </p:cNvPr>
          <p:cNvSpPr/>
          <p:nvPr/>
        </p:nvSpPr>
        <p:spPr>
          <a:xfrm>
            <a:off x="74613" y="602180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8711BDF-9660-58F2-19BB-11396BC82E9B}"/>
              </a:ext>
            </a:extLst>
          </p:cNvPr>
          <p:cNvPicPr>
            <a:picLocks noChangeAspect="1"/>
          </p:cNvPicPr>
          <p:nvPr/>
        </p:nvPicPr>
        <p:blipFill>
          <a:blip r:embed="rId7"/>
          <a:stretch>
            <a:fillRect/>
          </a:stretch>
        </p:blipFill>
        <p:spPr>
          <a:xfrm>
            <a:off x="6142354" y="438496"/>
            <a:ext cx="8996045" cy="857257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82467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45F4FD-D2BD-2297-D510-D7F2585BA1D1}"/>
              </a:ext>
            </a:extLst>
          </p:cNvPr>
          <p:cNvPicPr>
            <a:picLocks noChangeAspect="1"/>
          </p:cNvPicPr>
          <p:nvPr/>
        </p:nvPicPr>
        <p:blipFill>
          <a:blip r:embed="rId3"/>
          <a:stretch>
            <a:fillRect/>
          </a:stretch>
        </p:blipFill>
        <p:spPr>
          <a:xfrm>
            <a:off x="6373525" y="204517"/>
            <a:ext cx="8799800" cy="9054252"/>
          </a:xfrm>
          <a:prstGeom prst="rect">
            <a:avLst/>
          </a:prstGeom>
        </p:spPr>
      </p:pic>
      <p:pic>
        <p:nvPicPr>
          <p:cNvPr id="2" name="Picture 1">
            <a:extLst>
              <a:ext uri="{FF2B5EF4-FFF2-40B4-BE49-F238E27FC236}">
                <a16:creationId xmlns:a16="http://schemas.microsoft.com/office/drawing/2014/main" id="{D37F65E8-E6CB-A318-C7D7-BFF05EAD0D77}"/>
              </a:ext>
            </a:extLst>
          </p:cNvPr>
          <p:cNvPicPr>
            <a:picLocks noChangeAspect="1"/>
          </p:cNvPicPr>
          <p:nvPr/>
        </p:nvPicPr>
        <p:blipFill>
          <a:blip r:embed="rId4"/>
          <a:stretch>
            <a:fillRect/>
          </a:stretch>
        </p:blipFill>
        <p:spPr>
          <a:xfrm>
            <a:off x="867130" y="1236463"/>
            <a:ext cx="2897747" cy="8241877"/>
          </a:xfrm>
          <a:prstGeom prst="rect">
            <a:avLst/>
          </a:prstGeom>
        </p:spPr>
      </p:pic>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GROUP CONTACT INFO</a:t>
            </a:r>
          </a:p>
        </p:txBody>
      </p:sp>
      <p:pic>
        <p:nvPicPr>
          <p:cNvPr id="16" name="Picture 15">
            <a:extLst>
              <a:ext uri="{FF2B5EF4-FFF2-40B4-BE49-F238E27FC236}">
                <a16:creationId xmlns:a16="http://schemas.microsoft.com/office/drawing/2014/main" id="{9012983C-A02B-A293-F84F-7CDCF480CFBF}"/>
              </a:ext>
            </a:extLst>
          </p:cNvPr>
          <p:cNvPicPr>
            <a:picLocks noChangeAspect="1"/>
          </p:cNvPicPr>
          <p:nvPr/>
        </p:nvPicPr>
        <p:blipFill>
          <a:blip r:embed="rId5"/>
          <a:stretch>
            <a:fillRect/>
          </a:stretch>
        </p:blipFill>
        <p:spPr>
          <a:xfrm>
            <a:off x="7502237" y="184997"/>
            <a:ext cx="1503650" cy="309834"/>
          </a:xfrm>
          <a:prstGeom prst="rect">
            <a:avLst/>
          </a:prstGeom>
        </p:spPr>
      </p:pic>
      <p:pic>
        <p:nvPicPr>
          <p:cNvPr id="7" name="Picture 6">
            <a:extLst>
              <a:ext uri="{FF2B5EF4-FFF2-40B4-BE49-F238E27FC236}">
                <a16:creationId xmlns:a16="http://schemas.microsoft.com/office/drawing/2014/main" id="{95D0D419-EF28-18ED-FC6F-9C373C317868}"/>
              </a:ext>
            </a:extLst>
          </p:cNvPr>
          <p:cNvPicPr>
            <a:picLocks noChangeAspect="1"/>
          </p:cNvPicPr>
          <p:nvPr/>
        </p:nvPicPr>
        <p:blipFill>
          <a:blip r:embed="rId6"/>
          <a:stretch>
            <a:fillRect/>
          </a:stretch>
        </p:blipFill>
        <p:spPr>
          <a:xfrm>
            <a:off x="1085210" y="4681956"/>
            <a:ext cx="4462149" cy="2901073"/>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8" name="Arrow: Right 7">
            <a:extLst>
              <a:ext uri="{FF2B5EF4-FFF2-40B4-BE49-F238E27FC236}">
                <a16:creationId xmlns:a16="http://schemas.microsoft.com/office/drawing/2014/main" id="{36D757EE-E0E5-D0B5-5DCD-9CA688F9BCA8}"/>
              </a:ext>
            </a:extLst>
          </p:cNvPr>
          <p:cNvSpPr/>
          <p:nvPr/>
        </p:nvSpPr>
        <p:spPr>
          <a:xfrm>
            <a:off x="237173" y="674570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5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E865D5-69F2-386A-AFBC-F89572B0854C}"/>
              </a:ext>
            </a:extLst>
          </p:cNvPr>
          <p:cNvPicPr>
            <a:picLocks noChangeAspect="1"/>
          </p:cNvPicPr>
          <p:nvPr/>
        </p:nvPicPr>
        <p:blipFill>
          <a:blip r:embed="rId3"/>
          <a:stretch>
            <a:fillRect/>
          </a:stretch>
        </p:blipFill>
        <p:spPr>
          <a:xfrm>
            <a:off x="1110970" y="1236463"/>
            <a:ext cx="2897747" cy="8241877"/>
          </a:xfrm>
          <a:prstGeom prst="rect">
            <a:avLst/>
          </a:prstGeom>
        </p:spPr>
      </p:pic>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fontScale="85000" lnSpcReduction="10000"/>
          </a:bodyPr>
          <a:lstStyle/>
          <a:p>
            <a:r>
              <a:rPr lang="en-US" dirty="0"/>
              <a:t>MATERIALS &gt; DOCUMENTS</a:t>
            </a:r>
          </a:p>
        </p:txBody>
      </p:sp>
      <p:pic>
        <p:nvPicPr>
          <p:cNvPr id="5" name="Picture 4">
            <a:extLst>
              <a:ext uri="{FF2B5EF4-FFF2-40B4-BE49-F238E27FC236}">
                <a16:creationId xmlns:a16="http://schemas.microsoft.com/office/drawing/2014/main" id="{AFD41025-85ED-1192-81AB-5682B2ED3F85}"/>
              </a:ext>
            </a:extLst>
          </p:cNvPr>
          <p:cNvPicPr>
            <a:picLocks noChangeAspect="1"/>
          </p:cNvPicPr>
          <p:nvPr/>
        </p:nvPicPr>
        <p:blipFill>
          <a:blip r:embed="rId4"/>
          <a:stretch>
            <a:fillRect/>
          </a:stretch>
        </p:blipFill>
        <p:spPr>
          <a:xfrm>
            <a:off x="11400888" y="394252"/>
            <a:ext cx="4031370" cy="8443816"/>
          </a:xfrm>
          <a:prstGeom prst="rect">
            <a:avLst/>
          </a:prstGeom>
        </p:spPr>
      </p:pic>
      <p:pic>
        <p:nvPicPr>
          <p:cNvPr id="8" name="Picture 7">
            <a:extLst>
              <a:ext uri="{FF2B5EF4-FFF2-40B4-BE49-F238E27FC236}">
                <a16:creationId xmlns:a16="http://schemas.microsoft.com/office/drawing/2014/main" id="{9ABE9B9B-056B-E392-0C10-8FF44633FF69}"/>
              </a:ext>
            </a:extLst>
          </p:cNvPr>
          <p:cNvPicPr>
            <a:picLocks noChangeAspect="1"/>
          </p:cNvPicPr>
          <p:nvPr/>
        </p:nvPicPr>
        <p:blipFill>
          <a:blip r:embed="rId5"/>
          <a:stretch>
            <a:fillRect/>
          </a:stretch>
        </p:blipFill>
        <p:spPr>
          <a:xfrm>
            <a:off x="6662087" y="394252"/>
            <a:ext cx="4016088" cy="3246401"/>
          </a:xfrm>
          <a:prstGeom prst="rect">
            <a:avLst/>
          </a:prstGeom>
        </p:spPr>
      </p:pic>
      <p:pic>
        <p:nvPicPr>
          <p:cNvPr id="4" name="Picture 3">
            <a:extLst>
              <a:ext uri="{FF2B5EF4-FFF2-40B4-BE49-F238E27FC236}">
                <a16:creationId xmlns:a16="http://schemas.microsoft.com/office/drawing/2014/main" id="{1728737B-7CF5-BBB2-30EC-C2705C05EB78}"/>
              </a:ext>
            </a:extLst>
          </p:cNvPr>
          <p:cNvPicPr>
            <a:picLocks noChangeAspect="1"/>
          </p:cNvPicPr>
          <p:nvPr/>
        </p:nvPicPr>
        <p:blipFill>
          <a:blip r:embed="rId6"/>
          <a:stretch>
            <a:fillRect/>
          </a:stretch>
        </p:blipFill>
        <p:spPr>
          <a:xfrm>
            <a:off x="1285372" y="5579882"/>
            <a:ext cx="4938965" cy="3779466"/>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7" name="Arrow: Right 6">
            <a:extLst>
              <a:ext uri="{FF2B5EF4-FFF2-40B4-BE49-F238E27FC236}">
                <a16:creationId xmlns:a16="http://schemas.microsoft.com/office/drawing/2014/main" id="{67A99992-97AC-2F16-F5B9-C0BA31E3FBC7}"/>
              </a:ext>
            </a:extLst>
          </p:cNvPr>
          <p:cNvSpPr/>
          <p:nvPr/>
        </p:nvSpPr>
        <p:spPr>
          <a:xfrm>
            <a:off x="442262" y="6272462"/>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2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84471-AC2C-5B53-1BCC-715BFFFB763E}"/>
              </a:ext>
            </a:extLst>
          </p:cNvPr>
          <p:cNvPicPr>
            <a:picLocks noChangeAspect="1"/>
          </p:cNvPicPr>
          <p:nvPr/>
        </p:nvPicPr>
        <p:blipFill>
          <a:blip r:embed="rId3"/>
          <a:stretch>
            <a:fillRect/>
          </a:stretch>
        </p:blipFill>
        <p:spPr>
          <a:xfrm>
            <a:off x="1110970" y="1236463"/>
            <a:ext cx="2897747" cy="8241877"/>
          </a:xfrm>
          <a:prstGeom prst="rect">
            <a:avLst/>
          </a:prstGeom>
        </p:spPr>
      </p:pic>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MATERIALS</a:t>
            </a:r>
          </a:p>
        </p:txBody>
      </p:sp>
      <p:pic>
        <p:nvPicPr>
          <p:cNvPr id="7" name="Picture 6">
            <a:extLst>
              <a:ext uri="{FF2B5EF4-FFF2-40B4-BE49-F238E27FC236}">
                <a16:creationId xmlns:a16="http://schemas.microsoft.com/office/drawing/2014/main" id="{760EDECB-1276-4AE4-9F3C-91A7A961EC93}"/>
              </a:ext>
            </a:extLst>
          </p:cNvPr>
          <p:cNvPicPr>
            <a:picLocks noChangeAspect="1"/>
          </p:cNvPicPr>
          <p:nvPr/>
        </p:nvPicPr>
        <p:blipFill>
          <a:blip r:embed="rId4"/>
          <a:stretch>
            <a:fillRect/>
          </a:stretch>
        </p:blipFill>
        <p:spPr>
          <a:xfrm>
            <a:off x="6137130" y="236860"/>
            <a:ext cx="8218874" cy="8513245"/>
          </a:xfrm>
          <a:prstGeom prst="rect">
            <a:avLst/>
          </a:prstGeom>
        </p:spPr>
      </p:pic>
      <p:pic>
        <p:nvPicPr>
          <p:cNvPr id="9" name="Picture 8">
            <a:extLst>
              <a:ext uri="{FF2B5EF4-FFF2-40B4-BE49-F238E27FC236}">
                <a16:creationId xmlns:a16="http://schemas.microsoft.com/office/drawing/2014/main" id="{DEA2F0EB-2CBF-B0F1-7D66-AC417463E8F9}"/>
              </a:ext>
            </a:extLst>
          </p:cNvPr>
          <p:cNvPicPr>
            <a:picLocks noChangeAspect="1"/>
          </p:cNvPicPr>
          <p:nvPr/>
        </p:nvPicPr>
        <p:blipFill>
          <a:blip r:embed="rId5"/>
          <a:stretch>
            <a:fillRect/>
          </a:stretch>
        </p:blipFill>
        <p:spPr>
          <a:xfrm>
            <a:off x="11159086" y="1747892"/>
            <a:ext cx="5187944" cy="3609509"/>
          </a:xfrm>
          <a:prstGeom prst="rect">
            <a:avLst/>
          </a:prstGeom>
        </p:spPr>
      </p:pic>
      <p:pic>
        <p:nvPicPr>
          <p:cNvPr id="3" name="Picture 2">
            <a:extLst>
              <a:ext uri="{FF2B5EF4-FFF2-40B4-BE49-F238E27FC236}">
                <a16:creationId xmlns:a16="http://schemas.microsoft.com/office/drawing/2014/main" id="{C2608251-B3A5-AF73-E4B9-47CC2E4A67C8}"/>
              </a:ext>
            </a:extLst>
          </p:cNvPr>
          <p:cNvPicPr>
            <a:picLocks noChangeAspect="1"/>
          </p:cNvPicPr>
          <p:nvPr/>
        </p:nvPicPr>
        <p:blipFill>
          <a:blip r:embed="rId6"/>
          <a:stretch>
            <a:fillRect/>
          </a:stretch>
        </p:blipFill>
        <p:spPr>
          <a:xfrm>
            <a:off x="1285372" y="5579882"/>
            <a:ext cx="4938965" cy="3779466"/>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5" name="Arrow: Right 4">
            <a:extLst>
              <a:ext uri="{FF2B5EF4-FFF2-40B4-BE49-F238E27FC236}">
                <a16:creationId xmlns:a16="http://schemas.microsoft.com/office/drawing/2014/main" id="{B24EA1E9-085E-FAD6-A101-1CD5F66E388D}"/>
              </a:ext>
            </a:extLst>
          </p:cNvPr>
          <p:cNvSpPr/>
          <p:nvPr/>
        </p:nvSpPr>
        <p:spPr>
          <a:xfrm>
            <a:off x="442262" y="7026440"/>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39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AE34E-21D3-9214-73D1-803CDD1FBB9E}"/>
              </a:ext>
            </a:extLst>
          </p:cNvPr>
          <p:cNvPicPr>
            <a:picLocks noChangeAspect="1"/>
          </p:cNvPicPr>
          <p:nvPr/>
        </p:nvPicPr>
        <p:blipFill>
          <a:blip r:embed="rId3"/>
          <a:stretch>
            <a:fillRect/>
          </a:stretch>
        </p:blipFill>
        <p:spPr>
          <a:xfrm>
            <a:off x="1110970" y="1236463"/>
            <a:ext cx="2897747" cy="8241877"/>
          </a:xfrm>
          <a:prstGeom prst="rect">
            <a:avLst/>
          </a:prstGeom>
        </p:spPr>
      </p:pic>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MATERIALS</a:t>
            </a:r>
          </a:p>
        </p:txBody>
      </p:sp>
      <p:pic>
        <p:nvPicPr>
          <p:cNvPr id="5" name="Picture 4">
            <a:extLst>
              <a:ext uri="{FF2B5EF4-FFF2-40B4-BE49-F238E27FC236}">
                <a16:creationId xmlns:a16="http://schemas.microsoft.com/office/drawing/2014/main" id="{031F047D-0D62-6D42-13DC-7221FC1C7F4A}"/>
              </a:ext>
            </a:extLst>
          </p:cNvPr>
          <p:cNvPicPr>
            <a:picLocks noChangeAspect="1"/>
          </p:cNvPicPr>
          <p:nvPr/>
        </p:nvPicPr>
        <p:blipFill>
          <a:blip r:embed="rId4"/>
          <a:stretch>
            <a:fillRect/>
          </a:stretch>
        </p:blipFill>
        <p:spPr>
          <a:xfrm>
            <a:off x="6245597" y="256924"/>
            <a:ext cx="10110539" cy="5986713"/>
          </a:xfrm>
          <a:prstGeom prst="rect">
            <a:avLst/>
          </a:prstGeom>
        </p:spPr>
      </p:pic>
      <p:pic>
        <p:nvPicPr>
          <p:cNvPr id="3" name="Picture 2">
            <a:extLst>
              <a:ext uri="{FF2B5EF4-FFF2-40B4-BE49-F238E27FC236}">
                <a16:creationId xmlns:a16="http://schemas.microsoft.com/office/drawing/2014/main" id="{210072E6-CE6B-9E12-F229-2227078D7D25}"/>
              </a:ext>
            </a:extLst>
          </p:cNvPr>
          <p:cNvPicPr>
            <a:picLocks noChangeAspect="1"/>
          </p:cNvPicPr>
          <p:nvPr/>
        </p:nvPicPr>
        <p:blipFill>
          <a:blip r:embed="rId5"/>
          <a:stretch>
            <a:fillRect/>
          </a:stretch>
        </p:blipFill>
        <p:spPr>
          <a:xfrm>
            <a:off x="1285372" y="5579882"/>
            <a:ext cx="4938965" cy="3779466"/>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7" name="Arrow: Right 6">
            <a:extLst>
              <a:ext uri="{FF2B5EF4-FFF2-40B4-BE49-F238E27FC236}">
                <a16:creationId xmlns:a16="http://schemas.microsoft.com/office/drawing/2014/main" id="{A650843E-C66D-0649-F5E4-112B1D720EF7}"/>
              </a:ext>
            </a:extLst>
          </p:cNvPr>
          <p:cNvSpPr/>
          <p:nvPr/>
        </p:nvSpPr>
        <p:spPr>
          <a:xfrm>
            <a:off x="442262" y="7684165"/>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72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87CF2-990F-DBD1-9CCA-D30628C2DCA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E81C01-702D-4FB6-AB16-94AF2429A0B2}"/>
              </a:ext>
            </a:extLst>
          </p:cNvPr>
          <p:cNvSpPr>
            <a:spLocks noGrp="1"/>
          </p:cNvSpPr>
          <p:nvPr>
            <p:ph type="body" sz="quarter" idx="10"/>
          </p:nvPr>
        </p:nvSpPr>
        <p:spPr/>
        <p:txBody>
          <a:bodyPr>
            <a:normAutofit lnSpcReduction="10000"/>
          </a:bodyPr>
          <a:lstStyle/>
          <a:p>
            <a:r>
              <a:rPr lang="en-US" dirty="0"/>
              <a:t>MATERIALS</a:t>
            </a:r>
          </a:p>
        </p:txBody>
      </p:sp>
      <p:pic>
        <p:nvPicPr>
          <p:cNvPr id="11" name="Picture 10">
            <a:extLst>
              <a:ext uri="{FF2B5EF4-FFF2-40B4-BE49-F238E27FC236}">
                <a16:creationId xmlns:a16="http://schemas.microsoft.com/office/drawing/2014/main" id="{E71CF870-4474-E414-072C-7CF55C3D8BCE}"/>
              </a:ext>
            </a:extLst>
          </p:cNvPr>
          <p:cNvPicPr>
            <a:picLocks noChangeAspect="1"/>
          </p:cNvPicPr>
          <p:nvPr/>
        </p:nvPicPr>
        <p:blipFill>
          <a:blip r:embed="rId3"/>
          <a:stretch>
            <a:fillRect/>
          </a:stretch>
        </p:blipFill>
        <p:spPr>
          <a:xfrm>
            <a:off x="-1" y="116533"/>
            <a:ext cx="13293969" cy="9247978"/>
          </a:xfrm>
          <a:prstGeom prst="rect">
            <a:avLst/>
          </a:prstGeom>
        </p:spPr>
      </p:pic>
    </p:spTree>
    <p:extLst>
      <p:ext uri="{BB962C8B-B14F-4D97-AF65-F5344CB8AC3E}">
        <p14:creationId xmlns:p14="http://schemas.microsoft.com/office/powerpoint/2010/main" val="215284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FE01D-89D1-EE92-C1E5-133FF8EDB157}"/>
              </a:ext>
            </a:extLst>
          </p:cNvPr>
          <p:cNvPicPr>
            <a:picLocks noChangeAspect="1"/>
          </p:cNvPicPr>
          <p:nvPr/>
        </p:nvPicPr>
        <p:blipFill>
          <a:blip r:embed="rId3"/>
          <a:stretch>
            <a:fillRect/>
          </a:stretch>
        </p:blipFill>
        <p:spPr>
          <a:xfrm>
            <a:off x="1110970" y="1236463"/>
            <a:ext cx="2897747" cy="8241877"/>
          </a:xfrm>
          <a:prstGeom prst="rect">
            <a:avLst/>
          </a:prstGeom>
        </p:spPr>
      </p:pic>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MATERIALS</a:t>
            </a:r>
          </a:p>
        </p:txBody>
      </p:sp>
      <p:pic>
        <p:nvPicPr>
          <p:cNvPr id="5" name="Picture 4">
            <a:extLst>
              <a:ext uri="{FF2B5EF4-FFF2-40B4-BE49-F238E27FC236}">
                <a16:creationId xmlns:a16="http://schemas.microsoft.com/office/drawing/2014/main" id="{1CC1AAFA-50FD-730E-1471-55ACFF693D33}"/>
              </a:ext>
            </a:extLst>
          </p:cNvPr>
          <p:cNvPicPr>
            <a:picLocks noChangeAspect="1"/>
          </p:cNvPicPr>
          <p:nvPr/>
        </p:nvPicPr>
        <p:blipFill>
          <a:blip r:embed="rId4"/>
          <a:stretch>
            <a:fillRect/>
          </a:stretch>
        </p:blipFill>
        <p:spPr>
          <a:xfrm>
            <a:off x="6378996" y="394252"/>
            <a:ext cx="8772213" cy="6606623"/>
          </a:xfrm>
          <a:prstGeom prst="rect">
            <a:avLst/>
          </a:prstGeom>
        </p:spPr>
      </p:pic>
      <p:pic>
        <p:nvPicPr>
          <p:cNvPr id="3" name="Picture 2">
            <a:extLst>
              <a:ext uri="{FF2B5EF4-FFF2-40B4-BE49-F238E27FC236}">
                <a16:creationId xmlns:a16="http://schemas.microsoft.com/office/drawing/2014/main" id="{0BF2A6A5-3732-6F4A-3FB9-0A111A594B1B}"/>
              </a:ext>
            </a:extLst>
          </p:cNvPr>
          <p:cNvPicPr>
            <a:picLocks noChangeAspect="1"/>
          </p:cNvPicPr>
          <p:nvPr/>
        </p:nvPicPr>
        <p:blipFill>
          <a:blip r:embed="rId5"/>
          <a:stretch>
            <a:fillRect/>
          </a:stretch>
        </p:blipFill>
        <p:spPr>
          <a:xfrm>
            <a:off x="1285372" y="5579882"/>
            <a:ext cx="4938965" cy="3779466"/>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7" name="Arrow: Right 6">
            <a:extLst>
              <a:ext uri="{FF2B5EF4-FFF2-40B4-BE49-F238E27FC236}">
                <a16:creationId xmlns:a16="http://schemas.microsoft.com/office/drawing/2014/main" id="{EF352F44-D999-9319-26DB-7E272A714736}"/>
              </a:ext>
            </a:extLst>
          </p:cNvPr>
          <p:cNvSpPr/>
          <p:nvPr/>
        </p:nvSpPr>
        <p:spPr>
          <a:xfrm>
            <a:off x="442262" y="8341893"/>
            <a:ext cx="1163015" cy="1052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5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E761-805E-12D2-3627-0FC98488047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710CE4A-563B-21BF-02D7-4E8A9C1907F4}"/>
              </a:ext>
            </a:extLst>
          </p:cNvPr>
          <p:cNvSpPr>
            <a:spLocks noGrp="1"/>
          </p:cNvSpPr>
          <p:nvPr>
            <p:ph type="body" sz="quarter" idx="10"/>
          </p:nvPr>
        </p:nvSpPr>
        <p:spPr/>
        <p:txBody>
          <a:bodyPr>
            <a:normAutofit lnSpcReduction="10000"/>
          </a:bodyPr>
          <a:lstStyle/>
          <a:p>
            <a:r>
              <a:rPr lang="en-US" dirty="0"/>
              <a:t>LEGION.ORG</a:t>
            </a:r>
          </a:p>
        </p:txBody>
      </p:sp>
      <p:grpSp>
        <p:nvGrpSpPr>
          <p:cNvPr id="4" name="Group 3">
            <a:extLst>
              <a:ext uri="{FF2B5EF4-FFF2-40B4-BE49-F238E27FC236}">
                <a16:creationId xmlns:a16="http://schemas.microsoft.com/office/drawing/2014/main" id="{F3341508-D2D3-E02C-E947-4C8A90095985}"/>
              </a:ext>
            </a:extLst>
          </p:cNvPr>
          <p:cNvGrpSpPr/>
          <p:nvPr/>
        </p:nvGrpSpPr>
        <p:grpSpPr>
          <a:xfrm>
            <a:off x="0" y="0"/>
            <a:ext cx="14046897" cy="9927439"/>
            <a:chOff x="0" y="0"/>
            <a:chExt cx="14046897" cy="9927439"/>
          </a:xfrm>
        </p:grpSpPr>
        <p:pic>
          <p:nvPicPr>
            <p:cNvPr id="5" name="Picture 4">
              <a:extLst>
                <a:ext uri="{FF2B5EF4-FFF2-40B4-BE49-F238E27FC236}">
                  <a16:creationId xmlns:a16="http://schemas.microsoft.com/office/drawing/2014/main" id="{14F768A7-091F-5EFC-D35D-194A790B75D2}"/>
                </a:ext>
              </a:extLst>
            </p:cNvPr>
            <p:cNvPicPr>
              <a:picLocks noChangeAspect="1"/>
            </p:cNvPicPr>
            <p:nvPr/>
          </p:nvPicPr>
          <p:blipFill>
            <a:blip r:embed="rId3"/>
            <a:stretch>
              <a:fillRect/>
            </a:stretch>
          </p:blipFill>
          <p:spPr>
            <a:xfrm>
              <a:off x="0" y="0"/>
              <a:ext cx="14046897" cy="9753601"/>
            </a:xfrm>
            <a:prstGeom prst="rect">
              <a:avLst/>
            </a:prstGeom>
          </p:spPr>
        </p:pic>
        <p:pic>
          <p:nvPicPr>
            <p:cNvPr id="3" name="Picture 2">
              <a:extLst>
                <a:ext uri="{FF2B5EF4-FFF2-40B4-BE49-F238E27FC236}">
                  <a16:creationId xmlns:a16="http://schemas.microsoft.com/office/drawing/2014/main" id="{F37FF477-A58E-A734-5036-CF8A8AE3D465}"/>
                </a:ext>
              </a:extLst>
            </p:cNvPr>
            <p:cNvPicPr>
              <a:picLocks noChangeAspect="1"/>
            </p:cNvPicPr>
            <p:nvPr/>
          </p:nvPicPr>
          <p:blipFill>
            <a:blip r:embed="rId4"/>
            <a:stretch>
              <a:fillRect/>
            </a:stretch>
          </p:blipFill>
          <p:spPr>
            <a:xfrm>
              <a:off x="1133710" y="3188825"/>
              <a:ext cx="9477139" cy="6738614"/>
            </a:xfrm>
            <a:prstGeom prst="rect">
              <a:avLst/>
            </a:prstGeom>
          </p:spPr>
        </p:pic>
      </p:grpSp>
    </p:spTree>
    <p:extLst>
      <p:ext uri="{BB962C8B-B14F-4D97-AF65-F5344CB8AC3E}">
        <p14:creationId xmlns:p14="http://schemas.microsoft.com/office/powerpoint/2010/main" val="219629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3562A1-51B1-9135-986B-A7E590AC4DE7}"/>
              </a:ext>
            </a:extLst>
          </p:cNvPr>
          <p:cNvGrpSpPr/>
          <p:nvPr/>
        </p:nvGrpSpPr>
        <p:grpSpPr>
          <a:xfrm>
            <a:off x="6450771" y="313391"/>
            <a:ext cx="10175504" cy="9126818"/>
            <a:chOff x="6422148" y="179278"/>
            <a:chExt cx="9982450" cy="9395044"/>
          </a:xfrm>
        </p:grpSpPr>
        <p:grpSp>
          <p:nvGrpSpPr>
            <p:cNvPr id="5" name="Group 4">
              <a:extLst>
                <a:ext uri="{FF2B5EF4-FFF2-40B4-BE49-F238E27FC236}">
                  <a16:creationId xmlns:a16="http://schemas.microsoft.com/office/drawing/2014/main" id="{28F137D1-5C98-E619-40E0-AD32901E504A}"/>
                </a:ext>
              </a:extLst>
            </p:cNvPr>
            <p:cNvGrpSpPr/>
            <p:nvPr/>
          </p:nvGrpSpPr>
          <p:grpSpPr>
            <a:xfrm>
              <a:off x="6422148" y="179278"/>
              <a:ext cx="9982450" cy="9395044"/>
              <a:chOff x="6422148" y="179278"/>
              <a:chExt cx="9982450" cy="9395044"/>
            </a:xfrm>
          </p:grpSpPr>
          <p:grpSp>
            <p:nvGrpSpPr>
              <p:cNvPr id="8" name="Group 7">
                <a:extLst>
                  <a:ext uri="{FF2B5EF4-FFF2-40B4-BE49-F238E27FC236}">
                    <a16:creationId xmlns:a16="http://schemas.microsoft.com/office/drawing/2014/main" id="{D8A10D7C-DCBA-A947-A08F-6FC826EF4B63}"/>
                  </a:ext>
                </a:extLst>
              </p:cNvPr>
              <p:cNvGrpSpPr/>
              <p:nvPr/>
            </p:nvGrpSpPr>
            <p:grpSpPr>
              <a:xfrm>
                <a:off x="6422148" y="179278"/>
                <a:ext cx="9982450" cy="9395044"/>
                <a:chOff x="6181800" y="-387016"/>
                <a:chExt cx="10381910" cy="9746364"/>
              </a:xfrm>
            </p:grpSpPr>
            <p:grpSp>
              <p:nvGrpSpPr>
                <p:cNvPr id="10" name="Group 9">
                  <a:extLst>
                    <a:ext uri="{FF2B5EF4-FFF2-40B4-BE49-F238E27FC236}">
                      <a16:creationId xmlns:a16="http://schemas.microsoft.com/office/drawing/2014/main" id="{EE9DCDFC-626C-C1E4-7C60-E297CA7AC183}"/>
                    </a:ext>
                  </a:extLst>
                </p:cNvPr>
                <p:cNvGrpSpPr/>
                <p:nvPr/>
              </p:nvGrpSpPr>
              <p:grpSpPr>
                <a:xfrm>
                  <a:off x="6181800" y="-387016"/>
                  <a:ext cx="10381910" cy="9746364"/>
                  <a:chOff x="6236593" y="-214471"/>
                  <a:chExt cx="10381910" cy="9746364"/>
                </a:xfrm>
              </p:grpSpPr>
              <p:grpSp>
                <p:nvGrpSpPr>
                  <p:cNvPr id="13" name="Group 12">
                    <a:extLst>
                      <a:ext uri="{FF2B5EF4-FFF2-40B4-BE49-F238E27FC236}">
                        <a16:creationId xmlns:a16="http://schemas.microsoft.com/office/drawing/2014/main" id="{8D31E026-B3B8-0402-A8D7-9DAAED94D262}"/>
                      </a:ext>
                    </a:extLst>
                  </p:cNvPr>
                  <p:cNvGrpSpPr/>
                  <p:nvPr/>
                </p:nvGrpSpPr>
                <p:grpSpPr>
                  <a:xfrm>
                    <a:off x="6241538" y="221706"/>
                    <a:ext cx="10163060" cy="9310187"/>
                    <a:chOff x="6990735" y="202523"/>
                    <a:chExt cx="10163060" cy="9310187"/>
                  </a:xfrm>
                </p:grpSpPr>
                <p:grpSp>
                  <p:nvGrpSpPr>
                    <p:cNvPr id="17" name="Group 16">
                      <a:extLst>
                        <a:ext uri="{FF2B5EF4-FFF2-40B4-BE49-F238E27FC236}">
                          <a16:creationId xmlns:a16="http://schemas.microsoft.com/office/drawing/2014/main" id="{524B4065-F51C-4E88-3D49-035693A18024}"/>
                        </a:ext>
                      </a:extLst>
                    </p:cNvPr>
                    <p:cNvGrpSpPr/>
                    <p:nvPr/>
                  </p:nvGrpSpPr>
                  <p:grpSpPr>
                    <a:xfrm>
                      <a:off x="6990735" y="202523"/>
                      <a:ext cx="10163060" cy="9310187"/>
                      <a:chOff x="6990735" y="202523"/>
                      <a:chExt cx="10163060" cy="9310187"/>
                    </a:xfrm>
                  </p:grpSpPr>
                  <p:grpSp>
                    <p:nvGrpSpPr>
                      <p:cNvPr id="19" name="Group 18">
                        <a:extLst>
                          <a:ext uri="{FF2B5EF4-FFF2-40B4-BE49-F238E27FC236}">
                            <a16:creationId xmlns:a16="http://schemas.microsoft.com/office/drawing/2014/main" id="{3285AF26-4423-9739-737B-DA115691950C}"/>
                          </a:ext>
                        </a:extLst>
                      </p:cNvPr>
                      <p:cNvGrpSpPr/>
                      <p:nvPr/>
                    </p:nvGrpSpPr>
                    <p:grpSpPr>
                      <a:xfrm>
                        <a:off x="6990735" y="202523"/>
                        <a:ext cx="10163060" cy="9310187"/>
                        <a:chOff x="6990735" y="202523"/>
                        <a:chExt cx="10163060" cy="9310187"/>
                      </a:xfrm>
                    </p:grpSpPr>
                    <p:grpSp>
                      <p:nvGrpSpPr>
                        <p:cNvPr id="23" name="Group 22">
                          <a:extLst>
                            <a:ext uri="{FF2B5EF4-FFF2-40B4-BE49-F238E27FC236}">
                              <a16:creationId xmlns:a16="http://schemas.microsoft.com/office/drawing/2014/main" id="{0A7A2763-3552-BC0C-505D-3A13F0C2F507}"/>
                            </a:ext>
                          </a:extLst>
                        </p:cNvPr>
                        <p:cNvGrpSpPr/>
                        <p:nvPr/>
                      </p:nvGrpSpPr>
                      <p:grpSpPr>
                        <a:xfrm>
                          <a:off x="6990735" y="202523"/>
                          <a:ext cx="10128377" cy="9310187"/>
                          <a:chOff x="7342961" y="202523"/>
                          <a:chExt cx="9776151" cy="8941477"/>
                        </a:xfrm>
                      </p:grpSpPr>
                      <p:pic>
                        <p:nvPicPr>
                          <p:cNvPr id="25" name="Picture 24">
                            <a:extLst>
                              <a:ext uri="{FF2B5EF4-FFF2-40B4-BE49-F238E27FC236}">
                                <a16:creationId xmlns:a16="http://schemas.microsoft.com/office/drawing/2014/main" id="{B7380D66-7F5F-8CA5-1DCA-FA24F30EED90}"/>
                              </a:ext>
                            </a:extLst>
                          </p:cNvPr>
                          <p:cNvPicPr>
                            <a:picLocks noChangeAspect="1"/>
                          </p:cNvPicPr>
                          <p:nvPr/>
                        </p:nvPicPr>
                        <p:blipFill>
                          <a:blip r:embed="rId3"/>
                          <a:stretch>
                            <a:fillRect/>
                          </a:stretch>
                        </p:blipFill>
                        <p:spPr>
                          <a:xfrm>
                            <a:off x="7342961" y="202523"/>
                            <a:ext cx="9676525" cy="8941477"/>
                          </a:xfrm>
                          <a:prstGeom prst="rect">
                            <a:avLst/>
                          </a:prstGeom>
                          <a:solidFill>
                            <a:schemeClr val="accent2"/>
                          </a:solidFill>
                        </p:spPr>
                      </p:pic>
                      <p:pic>
                        <p:nvPicPr>
                          <p:cNvPr id="26" name="Picture 25">
                            <a:extLst>
                              <a:ext uri="{FF2B5EF4-FFF2-40B4-BE49-F238E27FC236}">
                                <a16:creationId xmlns:a16="http://schemas.microsoft.com/office/drawing/2014/main" id="{894DCC9B-C7DE-3D3D-1AE8-0811482AD9E5}"/>
                              </a:ext>
                            </a:extLst>
                          </p:cNvPr>
                          <p:cNvPicPr>
                            <a:picLocks noChangeAspect="1"/>
                          </p:cNvPicPr>
                          <p:nvPr/>
                        </p:nvPicPr>
                        <p:blipFill>
                          <a:blip r:embed="rId4"/>
                          <a:stretch>
                            <a:fillRect/>
                          </a:stretch>
                        </p:blipFill>
                        <p:spPr>
                          <a:xfrm>
                            <a:off x="9655486" y="5762624"/>
                            <a:ext cx="5151101" cy="3016319"/>
                          </a:xfrm>
                          <a:prstGeom prst="rect">
                            <a:avLst/>
                          </a:prstGeom>
                        </p:spPr>
                      </p:pic>
                      <p:pic>
                        <p:nvPicPr>
                          <p:cNvPr id="27" name="Picture 26">
                            <a:extLst>
                              <a:ext uri="{FF2B5EF4-FFF2-40B4-BE49-F238E27FC236}">
                                <a16:creationId xmlns:a16="http://schemas.microsoft.com/office/drawing/2014/main" id="{906A445B-4742-CE8D-E56A-10ECAD565122}"/>
                              </a:ext>
                            </a:extLst>
                          </p:cNvPr>
                          <p:cNvPicPr>
                            <a:picLocks noChangeAspect="1"/>
                          </p:cNvPicPr>
                          <p:nvPr/>
                        </p:nvPicPr>
                        <p:blipFill>
                          <a:blip r:embed="rId5"/>
                          <a:stretch>
                            <a:fillRect/>
                          </a:stretch>
                        </p:blipFill>
                        <p:spPr>
                          <a:xfrm>
                            <a:off x="14875283" y="2146668"/>
                            <a:ext cx="2243829" cy="6457954"/>
                          </a:xfrm>
                          <a:prstGeom prst="rect">
                            <a:avLst/>
                          </a:prstGeom>
                        </p:spPr>
                      </p:pic>
                      <p:sp>
                        <p:nvSpPr>
                          <p:cNvPr id="28" name="Rectangle 27">
                            <a:extLst>
                              <a:ext uri="{FF2B5EF4-FFF2-40B4-BE49-F238E27FC236}">
                                <a16:creationId xmlns:a16="http://schemas.microsoft.com/office/drawing/2014/main" id="{46F6A497-3EDD-979E-3589-FF7E520BECCF}"/>
                              </a:ext>
                            </a:extLst>
                          </p:cNvPr>
                          <p:cNvSpPr/>
                          <p:nvPr/>
                        </p:nvSpPr>
                        <p:spPr>
                          <a:xfrm>
                            <a:off x="9655486" y="1887794"/>
                            <a:ext cx="5120172" cy="73741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Box 3">
                          <a:extLst>
                            <a:ext uri="{FF2B5EF4-FFF2-40B4-BE49-F238E27FC236}">
                              <a16:creationId xmlns:a16="http://schemas.microsoft.com/office/drawing/2014/main" id="{C539021C-2BC3-4A7B-1E6E-65041AB24FEF}"/>
                            </a:ext>
                          </a:extLst>
                        </p:cNvPr>
                        <p:cNvSpPr txBox="1"/>
                        <p:nvPr/>
                      </p:nvSpPr>
                      <p:spPr>
                        <a:xfrm>
                          <a:off x="15840790" y="4156731"/>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21" name="Picture 20">
                        <a:extLst>
                          <a:ext uri="{FF2B5EF4-FFF2-40B4-BE49-F238E27FC236}">
                            <a16:creationId xmlns:a16="http://schemas.microsoft.com/office/drawing/2014/main" id="{9913C65D-1D07-57C8-322E-928217845190}"/>
                          </a:ext>
                        </a:extLst>
                      </p:cNvPr>
                      <p:cNvPicPr>
                        <a:picLocks noChangeAspect="1"/>
                      </p:cNvPicPr>
                      <p:nvPr/>
                    </p:nvPicPr>
                    <p:blipFill>
                      <a:blip r:embed="rId6"/>
                      <a:stretch>
                        <a:fillRect/>
                      </a:stretch>
                    </p:blipFill>
                    <p:spPr>
                      <a:xfrm>
                        <a:off x="9278274" y="3291793"/>
                        <a:ext cx="5479598" cy="2061870"/>
                      </a:xfrm>
                      <a:prstGeom prst="rect">
                        <a:avLst/>
                      </a:prstGeom>
                    </p:spPr>
                  </p:pic>
                </p:grpSp>
                <p:sp>
                  <p:nvSpPr>
                    <p:cNvPr id="18" name="Rectangle 17">
                      <a:extLst>
                        <a:ext uri="{FF2B5EF4-FFF2-40B4-BE49-F238E27FC236}">
                          <a16:creationId xmlns:a16="http://schemas.microsoft.com/office/drawing/2014/main" id="{25507789-3919-9B14-A326-40889A7E0191}"/>
                        </a:ext>
                      </a:extLst>
                    </p:cNvPr>
                    <p:cNvSpPr/>
                    <p:nvPr/>
                  </p:nvSpPr>
                  <p:spPr>
                    <a:xfrm>
                      <a:off x="9386578" y="7745358"/>
                      <a:ext cx="5304647" cy="1727259"/>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E00896A-E601-117B-50F3-B42F67B17598}"/>
                      </a:ext>
                    </a:extLst>
                  </p:cNvPr>
                  <p:cNvPicPr>
                    <a:picLocks noChangeAspect="1"/>
                  </p:cNvPicPr>
                  <p:nvPr/>
                </p:nvPicPr>
                <p:blipFill>
                  <a:blip r:embed="rId7"/>
                  <a:stretch>
                    <a:fillRect/>
                  </a:stretch>
                </p:blipFill>
                <p:spPr>
                  <a:xfrm>
                    <a:off x="6236593" y="-214471"/>
                    <a:ext cx="10381910" cy="1765812"/>
                  </a:xfrm>
                  <a:prstGeom prst="rect">
                    <a:avLst/>
                  </a:prstGeom>
                </p:spPr>
              </p:pic>
              <p:pic>
                <p:nvPicPr>
                  <p:cNvPr id="15" name="Picture 14">
                    <a:extLst>
                      <a:ext uri="{FF2B5EF4-FFF2-40B4-BE49-F238E27FC236}">
                        <a16:creationId xmlns:a16="http://schemas.microsoft.com/office/drawing/2014/main" id="{2194D6AA-CAB2-35CC-92C8-DA6508E00FA1}"/>
                      </a:ext>
                    </a:extLst>
                  </p:cNvPr>
                  <p:cNvPicPr>
                    <a:picLocks noChangeAspect="1"/>
                  </p:cNvPicPr>
                  <p:nvPr/>
                </p:nvPicPr>
                <p:blipFill>
                  <a:blip r:embed="rId8"/>
                  <a:stretch>
                    <a:fillRect/>
                  </a:stretch>
                </p:blipFill>
                <p:spPr>
                  <a:xfrm>
                    <a:off x="14049110" y="5905764"/>
                    <a:ext cx="2514600" cy="3064510"/>
                  </a:xfrm>
                  <a:prstGeom prst="rect">
                    <a:avLst/>
                  </a:prstGeom>
                </p:spPr>
              </p:pic>
              <p:pic>
                <p:nvPicPr>
                  <p:cNvPr id="16" name="Picture 15">
                    <a:extLst>
                      <a:ext uri="{FF2B5EF4-FFF2-40B4-BE49-F238E27FC236}">
                        <a16:creationId xmlns:a16="http://schemas.microsoft.com/office/drawing/2014/main" id="{1D04A541-CD56-686D-85B8-660D564EB118}"/>
                      </a:ext>
                    </a:extLst>
                  </p:cNvPr>
                  <p:cNvPicPr>
                    <a:picLocks noChangeAspect="1"/>
                  </p:cNvPicPr>
                  <p:nvPr/>
                </p:nvPicPr>
                <p:blipFill>
                  <a:blip r:embed="rId9"/>
                  <a:stretch>
                    <a:fillRect/>
                  </a:stretch>
                </p:blipFill>
                <p:spPr>
                  <a:xfrm>
                    <a:off x="8601563" y="3329994"/>
                    <a:ext cx="5390302" cy="1817390"/>
                  </a:xfrm>
                  <a:prstGeom prst="rect">
                    <a:avLst/>
                  </a:prstGeom>
                </p:spPr>
              </p:pic>
            </p:grpSp>
            <p:sp>
              <p:nvSpPr>
                <p:cNvPr id="12" name="Text Box 3">
                  <a:extLst>
                    <a:ext uri="{FF2B5EF4-FFF2-40B4-BE49-F238E27FC236}">
                      <a16:creationId xmlns:a16="http://schemas.microsoft.com/office/drawing/2014/main" id="{627AE41D-6F97-D7CC-846F-C273B08DE620}"/>
                    </a:ext>
                  </a:extLst>
                </p:cNvPr>
                <p:cNvSpPr txBox="1"/>
                <p:nvPr/>
              </p:nvSpPr>
              <p:spPr>
                <a:xfrm>
                  <a:off x="15210293" y="7591996"/>
                  <a:ext cx="1313005" cy="27360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000123456789</a:t>
                  </a:r>
                </a:p>
              </p:txBody>
            </p:sp>
          </p:grpSp>
          <p:pic>
            <p:nvPicPr>
              <p:cNvPr id="9" name="Picture 8">
                <a:extLst>
                  <a:ext uri="{FF2B5EF4-FFF2-40B4-BE49-F238E27FC236}">
                    <a16:creationId xmlns:a16="http://schemas.microsoft.com/office/drawing/2014/main" id="{C4154BCE-5B05-18D7-2C7C-32283D6D13C3}"/>
                  </a:ext>
                </a:extLst>
              </p:cNvPr>
              <p:cNvPicPr>
                <a:picLocks noChangeAspect="1"/>
              </p:cNvPicPr>
              <p:nvPr/>
            </p:nvPicPr>
            <p:blipFill>
              <a:blip r:embed="rId10"/>
              <a:stretch>
                <a:fillRect/>
              </a:stretch>
            </p:blipFill>
            <p:spPr>
              <a:xfrm>
                <a:off x="14011213" y="9153868"/>
                <a:ext cx="922100" cy="266723"/>
              </a:xfrm>
              <a:prstGeom prst="rect">
                <a:avLst/>
              </a:prstGeom>
            </p:spPr>
          </p:pic>
        </p:grpSp>
        <p:pic>
          <p:nvPicPr>
            <p:cNvPr id="7" name="Picture 6">
              <a:extLst>
                <a:ext uri="{FF2B5EF4-FFF2-40B4-BE49-F238E27FC236}">
                  <a16:creationId xmlns:a16="http://schemas.microsoft.com/office/drawing/2014/main" id="{D0C35F21-450E-9304-AC73-0C0AB8C103A3}"/>
                </a:ext>
              </a:extLst>
            </p:cNvPr>
            <p:cNvPicPr>
              <a:picLocks noChangeAspect="1"/>
            </p:cNvPicPr>
            <p:nvPr/>
          </p:nvPicPr>
          <p:blipFill>
            <a:blip r:embed="rId11"/>
            <a:stretch>
              <a:fillRect/>
            </a:stretch>
          </p:blipFill>
          <p:spPr>
            <a:xfrm>
              <a:off x="8501171" y="2031594"/>
              <a:ext cx="5242839" cy="762866"/>
            </a:xfrm>
            <a:prstGeom prst="rect">
              <a:avLst/>
            </a:prstGeom>
          </p:spPr>
        </p:pic>
      </p:grpSp>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HELP - FIND A POST</a:t>
            </a:r>
          </a:p>
        </p:txBody>
      </p:sp>
      <p:pic>
        <p:nvPicPr>
          <p:cNvPr id="11" name="Picture 10">
            <a:extLst>
              <a:ext uri="{FF2B5EF4-FFF2-40B4-BE49-F238E27FC236}">
                <a16:creationId xmlns:a16="http://schemas.microsoft.com/office/drawing/2014/main" id="{549ED925-5903-8A44-E3E7-42CCF177E08A}"/>
              </a:ext>
            </a:extLst>
          </p:cNvPr>
          <p:cNvPicPr>
            <a:picLocks noChangeAspect="1"/>
          </p:cNvPicPr>
          <p:nvPr/>
        </p:nvPicPr>
        <p:blipFill>
          <a:blip r:embed="rId12"/>
          <a:stretch>
            <a:fillRect/>
          </a:stretch>
        </p:blipFill>
        <p:spPr>
          <a:xfrm>
            <a:off x="11935770" y="1079731"/>
            <a:ext cx="2523179" cy="2979498"/>
          </a:xfrm>
          <a:prstGeom prst="rect">
            <a:avLst/>
          </a:prstGeom>
          <a:effectLst>
            <a:glow rad="228600">
              <a:schemeClr val="accent5">
                <a:satMod val="175000"/>
                <a:alpha val="40000"/>
              </a:schemeClr>
            </a:glow>
          </a:effectLst>
        </p:spPr>
      </p:pic>
      <p:pic>
        <p:nvPicPr>
          <p:cNvPr id="20" name="Picture 19">
            <a:extLst>
              <a:ext uri="{FF2B5EF4-FFF2-40B4-BE49-F238E27FC236}">
                <a16:creationId xmlns:a16="http://schemas.microsoft.com/office/drawing/2014/main" id="{5400FD18-C66F-792C-A34C-2766C35AEA5D}"/>
              </a:ext>
            </a:extLst>
          </p:cNvPr>
          <p:cNvPicPr>
            <a:picLocks noChangeAspect="1"/>
          </p:cNvPicPr>
          <p:nvPr/>
        </p:nvPicPr>
        <p:blipFill>
          <a:blip r:embed="rId13"/>
          <a:stretch>
            <a:fillRect/>
          </a:stretch>
        </p:blipFill>
        <p:spPr>
          <a:xfrm>
            <a:off x="20181" y="1389930"/>
            <a:ext cx="6194882" cy="3266249"/>
          </a:xfrm>
          <a:prstGeom prst="rect">
            <a:avLst/>
          </a:prstGeom>
        </p:spPr>
      </p:pic>
      <p:pic>
        <p:nvPicPr>
          <p:cNvPr id="22" name="Picture 21">
            <a:extLst>
              <a:ext uri="{FF2B5EF4-FFF2-40B4-BE49-F238E27FC236}">
                <a16:creationId xmlns:a16="http://schemas.microsoft.com/office/drawing/2014/main" id="{1EBA038E-BEBA-5B76-9F09-87B10C75C137}"/>
              </a:ext>
            </a:extLst>
          </p:cNvPr>
          <p:cNvPicPr>
            <a:picLocks noChangeAspect="1"/>
          </p:cNvPicPr>
          <p:nvPr/>
        </p:nvPicPr>
        <p:blipFill>
          <a:blip r:embed="rId14"/>
          <a:stretch>
            <a:fillRect/>
          </a:stretch>
        </p:blipFill>
        <p:spPr>
          <a:xfrm>
            <a:off x="710406" y="4576534"/>
            <a:ext cx="4410075" cy="3990975"/>
          </a:xfrm>
          <a:prstGeom prst="rect">
            <a:avLst/>
          </a:prstGeom>
        </p:spPr>
      </p:pic>
      <p:sp>
        <p:nvSpPr>
          <p:cNvPr id="3" name="Arrow: Right 2">
            <a:extLst>
              <a:ext uri="{FF2B5EF4-FFF2-40B4-BE49-F238E27FC236}">
                <a16:creationId xmlns:a16="http://schemas.microsoft.com/office/drawing/2014/main" id="{B473CD2C-B00D-BD9F-ADC3-97C7CE70791C}"/>
              </a:ext>
            </a:extLst>
          </p:cNvPr>
          <p:cNvSpPr/>
          <p:nvPr/>
        </p:nvSpPr>
        <p:spPr>
          <a:xfrm>
            <a:off x="11260588" y="1435895"/>
            <a:ext cx="785812" cy="8715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69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EB3FEE-EF2D-7003-69B8-DBDE16C56BD9}"/>
              </a:ext>
            </a:extLst>
          </p:cNvPr>
          <p:cNvSpPr>
            <a:spLocks noGrp="1"/>
          </p:cNvSpPr>
          <p:nvPr>
            <p:ph type="body" sz="quarter" idx="10"/>
          </p:nvPr>
        </p:nvSpPr>
        <p:spPr/>
        <p:txBody>
          <a:bodyPr>
            <a:normAutofit lnSpcReduction="10000"/>
          </a:bodyPr>
          <a:lstStyle/>
          <a:p>
            <a:r>
              <a:rPr lang="en-US"/>
              <a:t>VERIFY ACCOUNT</a:t>
            </a:r>
          </a:p>
        </p:txBody>
      </p:sp>
      <p:pic>
        <p:nvPicPr>
          <p:cNvPr id="7" name="Picture 6">
            <a:extLst>
              <a:ext uri="{FF2B5EF4-FFF2-40B4-BE49-F238E27FC236}">
                <a16:creationId xmlns:a16="http://schemas.microsoft.com/office/drawing/2014/main" id="{4E8C5D70-8163-4BEA-F819-F006AFC56A26}"/>
              </a:ext>
            </a:extLst>
          </p:cNvPr>
          <p:cNvPicPr>
            <a:picLocks noChangeAspect="1"/>
          </p:cNvPicPr>
          <p:nvPr/>
        </p:nvPicPr>
        <p:blipFill>
          <a:blip r:embed="rId3"/>
          <a:stretch>
            <a:fillRect/>
          </a:stretch>
        </p:blipFill>
        <p:spPr>
          <a:xfrm>
            <a:off x="7818925" y="417874"/>
            <a:ext cx="8580377" cy="8175493"/>
          </a:xfrm>
          <a:prstGeom prst="rect">
            <a:avLst/>
          </a:prstGeom>
          <a:ln w="12700">
            <a:solidFill>
              <a:schemeClr val="accent1"/>
            </a:solidFill>
          </a:ln>
        </p:spPr>
      </p:pic>
      <p:sp>
        <p:nvSpPr>
          <p:cNvPr id="8" name="Text Placeholder 1">
            <a:extLst>
              <a:ext uri="{FF2B5EF4-FFF2-40B4-BE49-F238E27FC236}">
                <a16:creationId xmlns:a16="http://schemas.microsoft.com/office/drawing/2014/main" id="{BF6A1950-0969-4873-BF3A-EAE9E5145DA7}"/>
              </a:ext>
            </a:extLst>
          </p:cNvPr>
          <p:cNvSpPr>
            <a:spLocks noGrp="1"/>
          </p:cNvSpPr>
          <p:nvPr>
            <p:ph type="body" idx="1"/>
          </p:nvPr>
        </p:nvSpPr>
        <p:spPr>
          <a:xfrm>
            <a:off x="0" y="1652953"/>
            <a:ext cx="7818925" cy="5644661"/>
          </a:xfrm>
        </p:spPr>
        <p:txBody>
          <a:bodyPr>
            <a:normAutofit/>
          </a:bodyPr>
          <a:lstStyle/>
          <a:p>
            <a:pPr marL="571500" indent="-571500">
              <a:buFont typeface="Wingdings" panose="05000000000000000000" pitchFamily="2" charset="2"/>
              <a:buChar char="Ø"/>
            </a:pPr>
            <a:r>
              <a:rPr lang="en-US"/>
              <a:t>Do not close this window.  Go to your email to retrieve the OTP.</a:t>
            </a:r>
          </a:p>
          <a:p>
            <a:pPr marL="571500" indent="-571500">
              <a:buFont typeface="Wingdings" panose="05000000000000000000" pitchFamily="2" charset="2"/>
              <a:buChar char="Ø"/>
            </a:pPr>
            <a:endParaRPr lang="en-US"/>
          </a:p>
          <a:p>
            <a:pPr marL="571500" indent="-571500">
              <a:buFont typeface="Wingdings" panose="05000000000000000000" pitchFamily="2" charset="2"/>
              <a:buChar char="Ø"/>
            </a:pPr>
            <a:endParaRPr lang="en-US"/>
          </a:p>
          <a:p>
            <a:pPr marL="571500" indent="-571500">
              <a:buFont typeface="Wingdings" panose="05000000000000000000" pitchFamily="2" charset="2"/>
              <a:buChar char="Ø"/>
            </a:pPr>
            <a:endParaRPr lang="en-US"/>
          </a:p>
          <a:p>
            <a:endParaRPr lang="en-US"/>
          </a:p>
          <a:p>
            <a:endParaRPr lang="en-US"/>
          </a:p>
          <a:p>
            <a:pPr marL="571500" indent="-571500">
              <a:buFont typeface="Wingdings" panose="05000000000000000000" pitchFamily="2" charset="2"/>
              <a:buChar char="Ø"/>
            </a:pPr>
            <a:r>
              <a:rPr lang="en-US"/>
              <a:t>2 minutes to complete.</a:t>
            </a:r>
          </a:p>
        </p:txBody>
      </p:sp>
      <p:grpSp>
        <p:nvGrpSpPr>
          <p:cNvPr id="15" name="Group 14">
            <a:extLst>
              <a:ext uri="{FF2B5EF4-FFF2-40B4-BE49-F238E27FC236}">
                <a16:creationId xmlns:a16="http://schemas.microsoft.com/office/drawing/2014/main" id="{47863408-3248-CF27-11DC-457E99FD4463}"/>
              </a:ext>
            </a:extLst>
          </p:cNvPr>
          <p:cNvGrpSpPr/>
          <p:nvPr/>
        </p:nvGrpSpPr>
        <p:grpSpPr>
          <a:xfrm>
            <a:off x="481013" y="3196737"/>
            <a:ext cx="7627986" cy="2585847"/>
            <a:chOff x="481013" y="3196737"/>
            <a:chExt cx="7627986" cy="2585847"/>
          </a:xfrm>
        </p:grpSpPr>
        <p:pic>
          <p:nvPicPr>
            <p:cNvPr id="10" name="Picture 9">
              <a:extLst>
                <a:ext uri="{FF2B5EF4-FFF2-40B4-BE49-F238E27FC236}">
                  <a16:creationId xmlns:a16="http://schemas.microsoft.com/office/drawing/2014/main" id="{D9D3E606-7EF6-C9B0-14F3-9796D6141D65}"/>
                </a:ext>
              </a:extLst>
            </p:cNvPr>
            <p:cNvPicPr>
              <a:picLocks noChangeAspect="1"/>
            </p:cNvPicPr>
            <p:nvPr/>
          </p:nvPicPr>
          <p:blipFill>
            <a:blip r:embed="rId4"/>
            <a:stretch>
              <a:fillRect/>
            </a:stretch>
          </p:blipFill>
          <p:spPr>
            <a:xfrm>
              <a:off x="481013" y="3196737"/>
              <a:ext cx="7047838" cy="2201740"/>
            </a:xfrm>
            <a:prstGeom prst="rect">
              <a:avLst/>
            </a:prstGeom>
          </p:spPr>
        </p:pic>
        <p:cxnSp>
          <p:nvCxnSpPr>
            <p:cNvPr id="12" name="Straight Arrow Connector 11">
              <a:extLst>
                <a:ext uri="{FF2B5EF4-FFF2-40B4-BE49-F238E27FC236}">
                  <a16:creationId xmlns:a16="http://schemas.microsoft.com/office/drawing/2014/main" id="{09D357AA-BCD5-FCD5-73E1-92B46CF51E99}"/>
                </a:ext>
              </a:extLst>
            </p:cNvPr>
            <p:cNvCxnSpPr>
              <a:cxnSpLocks/>
            </p:cNvCxnSpPr>
            <p:nvPr/>
          </p:nvCxnSpPr>
          <p:spPr>
            <a:xfrm>
              <a:off x="4255477" y="5081954"/>
              <a:ext cx="3853522" cy="7006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D57BCE3-7132-4A27-EAF4-47A488393969}"/>
                </a:ext>
              </a:extLst>
            </p:cNvPr>
            <p:cNvSpPr/>
            <p:nvPr/>
          </p:nvSpPr>
          <p:spPr>
            <a:xfrm>
              <a:off x="2454334" y="4718535"/>
              <a:ext cx="1695633" cy="52167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4CD8256C-8E47-EC98-8300-2FBF0A49BC4F}"/>
              </a:ext>
            </a:extLst>
          </p:cNvPr>
          <p:cNvPicPr>
            <a:picLocks noChangeAspect="1"/>
          </p:cNvPicPr>
          <p:nvPr/>
        </p:nvPicPr>
        <p:blipFill>
          <a:blip r:embed="rId5"/>
          <a:stretch>
            <a:fillRect/>
          </a:stretch>
        </p:blipFill>
        <p:spPr>
          <a:xfrm>
            <a:off x="1066250" y="7529873"/>
            <a:ext cx="5162550" cy="13716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84082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wipe(up)">
                                      <p:cBhvr>
                                        <p:cTn id="12" dur="1000"/>
                                        <p:tgtEl>
                                          <p:spTgt spid="8">
                                            <p:txEl>
                                              <p:pRg st="6" end="6"/>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HELP - FIND A POST</a:t>
            </a:r>
          </a:p>
        </p:txBody>
      </p:sp>
      <p:pic>
        <p:nvPicPr>
          <p:cNvPr id="20" name="Picture 19">
            <a:extLst>
              <a:ext uri="{FF2B5EF4-FFF2-40B4-BE49-F238E27FC236}">
                <a16:creationId xmlns:a16="http://schemas.microsoft.com/office/drawing/2014/main" id="{5400FD18-C66F-792C-A34C-2766C35AEA5D}"/>
              </a:ext>
            </a:extLst>
          </p:cNvPr>
          <p:cNvPicPr>
            <a:picLocks noChangeAspect="1"/>
          </p:cNvPicPr>
          <p:nvPr/>
        </p:nvPicPr>
        <p:blipFill>
          <a:blip r:embed="rId3"/>
          <a:stretch>
            <a:fillRect/>
          </a:stretch>
        </p:blipFill>
        <p:spPr>
          <a:xfrm>
            <a:off x="20181" y="1220402"/>
            <a:ext cx="6516414" cy="3435777"/>
          </a:xfrm>
          <a:prstGeom prst="rect">
            <a:avLst/>
          </a:prstGeom>
        </p:spPr>
      </p:pic>
      <p:pic>
        <p:nvPicPr>
          <p:cNvPr id="22" name="Picture 21">
            <a:extLst>
              <a:ext uri="{FF2B5EF4-FFF2-40B4-BE49-F238E27FC236}">
                <a16:creationId xmlns:a16="http://schemas.microsoft.com/office/drawing/2014/main" id="{1EBA038E-BEBA-5B76-9F09-87B10C75C137}"/>
              </a:ext>
            </a:extLst>
          </p:cNvPr>
          <p:cNvPicPr>
            <a:picLocks noChangeAspect="1"/>
          </p:cNvPicPr>
          <p:nvPr/>
        </p:nvPicPr>
        <p:blipFill>
          <a:blip r:embed="rId4"/>
          <a:stretch>
            <a:fillRect/>
          </a:stretch>
        </p:blipFill>
        <p:spPr>
          <a:xfrm>
            <a:off x="710406" y="4576534"/>
            <a:ext cx="4410075" cy="3990975"/>
          </a:xfrm>
          <a:prstGeom prst="rect">
            <a:avLst/>
          </a:prstGeom>
        </p:spPr>
      </p:pic>
      <p:grpSp>
        <p:nvGrpSpPr>
          <p:cNvPr id="13" name="Group 12">
            <a:extLst>
              <a:ext uri="{FF2B5EF4-FFF2-40B4-BE49-F238E27FC236}">
                <a16:creationId xmlns:a16="http://schemas.microsoft.com/office/drawing/2014/main" id="{85D3C2B2-A25B-49EF-CE92-2C55E3EBEF40}"/>
              </a:ext>
            </a:extLst>
          </p:cNvPr>
          <p:cNvGrpSpPr/>
          <p:nvPr/>
        </p:nvGrpSpPr>
        <p:grpSpPr>
          <a:xfrm>
            <a:off x="6209718" y="158238"/>
            <a:ext cx="11003684" cy="8242232"/>
            <a:chOff x="6336579" y="493518"/>
            <a:chExt cx="11003684" cy="8242232"/>
          </a:xfrm>
        </p:grpSpPr>
        <p:pic>
          <p:nvPicPr>
            <p:cNvPr id="3" name="Picture 2">
              <a:extLst>
                <a:ext uri="{FF2B5EF4-FFF2-40B4-BE49-F238E27FC236}">
                  <a16:creationId xmlns:a16="http://schemas.microsoft.com/office/drawing/2014/main" id="{58A2AE7D-34A5-A249-7F31-BB0746188713}"/>
                </a:ext>
              </a:extLst>
            </p:cNvPr>
            <p:cNvPicPr>
              <a:picLocks noChangeAspect="1"/>
            </p:cNvPicPr>
            <p:nvPr/>
          </p:nvPicPr>
          <p:blipFill>
            <a:blip r:embed="rId5"/>
            <a:stretch>
              <a:fillRect/>
            </a:stretch>
          </p:blipFill>
          <p:spPr>
            <a:xfrm>
              <a:off x="6336579" y="493518"/>
              <a:ext cx="11003684" cy="8166032"/>
            </a:xfrm>
            <a:prstGeom prst="rect">
              <a:avLst/>
            </a:prstGeom>
          </p:spPr>
        </p:pic>
        <p:pic>
          <p:nvPicPr>
            <p:cNvPr id="5" name="Picture 4">
              <a:extLst>
                <a:ext uri="{FF2B5EF4-FFF2-40B4-BE49-F238E27FC236}">
                  <a16:creationId xmlns:a16="http://schemas.microsoft.com/office/drawing/2014/main" id="{6B04101C-58D3-6052-F415-88A1C9FD47EB}"/>
                </a:ext>
              </a:extLst>
            </p:cNvPr>
            <p:cNvPicPr>
              <a:picLocks noChangeAspect="1"/>
            </p:cNvPicPr>
            <p:nvPr/>
          </p:nvPicPr>
          <p:blipFill>
            <a:blip r:embed="rId6"/>
            <a:stretch>
              <a:fillRect/>
            </a:stretch>
          </p:blipFill>
          <p:spPr>
            <a:xfrm>
              <a:off x="8555831" y="8088050"/>
              <a:ext cx="685800" cy="647700"/>
            </a:xfrm>
            <a:prstGeom prst="rect">
              <a:avLst/>
            </a:prstGeom>
          </p:spPr>
        </p:pic>
      </p:grpSp>
    </p:spTree>
    <p:extLst>
      <p:ext uri="{BB962C8B-B14F-4D97-AF65-F5344CB8AC3E}">
        <p14:creationId xmlns:p14="http://schemas.microsoft.com/office/powerpoint/2010/main" val="33631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HELP - FIND A POST</a:t>
            </a:r>
          </a:p>
        </p:txBody>
      </p:sp>
      <p:pic>
        <p:nvPicPr>
          <p:cNvPr id="20" name="Picture 19">
            <a:extLst>
              <a:ext uri="{FF2B5EF4-FFF2-40B4-BE49-F238E27FC236}">
                <a16:creationId xmlns:a16="http://schemas.microsoft.com/office/drawing/2014/main" id="{5400FD18-C66F-792C-A34C-2766C35AEA5D}"/>
              </a:ext>
            </a:extLst>
          </p:cNvPr>
          <p:cNvPicPr>
            <a:picLocks noChangeAspect="1"/>
          </p:cNvPicPr>
          <p:nvPr/>
        </p:nvPicPr>
        <p:blipFill>
          <a:blip r:embed="rId3"/>
          <a:stretch>
            <a:fillRect/>
          </a:stretch>
        </p:blipFill>
        <p:spPr>
          <a:xfrm>
            <a:off x="20181" y="1220402"/>
            <a:ext cx="6516414" cy="3435777"/>
          </a:xfrm>
          <a:prstGeom prst="rect">
            <a:avLst/>
          </a:prstGeom>
        </p:spPr>
      </p:pic>
      <p:pic>
        <p:nvPicPr>
          <p:cNvPr id="3" name="Picture 2">
            <a:extLst>
              <a:ext uri="{FF2B5EF4-FFF2-40B4-BE49-F238E27FC236}">
                <a16:creationId xmlns:a16="http://schemas.microsoft.com/office/drawing/2014/main" id="{12D84038-0559-FEDD-BDAD-7A48CEF50812}"/>
              </a:ext>
            </a:extLst>
          </p:cNvPr>
          <p:cNvPicPr>
            <a:picLocks noChangeAspect="1"/>
          </p:cNvPicPr>
          <p:nvPr/>
        </p:nvPicPr>
        <p:blipFill>
          <a:blip r:embed="rId4"/>
          <a:stretch>
            <a:fillRect/>
          </a:stretch>
        </p:blipFill>
        <p:spPr>
          <a:xfrm>
            <a:off x="481013" y="4656179"/>
            <a:ext cx="4943465" cy="4489201"/>
          </a:xfrm>
          <a:prstGeom prst="rect">
            <a:avLst/>
          </a:prstGeom>
        </p:spPr>
      </p:pic>
      <p:pic>
        <p:nvPicPr>
          <p:cNvPr id="7" name="Picture 6">
            <a:extLst>
              <a:ext uri="{FF2B5EF4-FFF2-40B4-BE49-F238E27FC236}">
                <a16:creationId xmlns:a16="http://schemas.microsoft.com/office/drawing/2014/main" id="{1A4DD8C9-5BFF-1813-2598-6DAABF797636}"/>
              </a:ext>
            </a:extLst>
          </p:cNvPr>
          <p:cNvPicPr>
            <a:picLocks noChangeAspect="1"/>
          </p:cNvPicPr>
          <p:nvPr/>
        </p:nvPicPr>
        <p:blipFill>
          <a:blip r:embed="rId5"/>
          <a:stretch>
            <a:fillRect/>
          </a:stretch>
        </p:blipFill>
        <p:spPr>
          <a:xfrm>
            <a:off x="8183961" y="241422"/>
            <a:ext cx="6917926" cy="8827926"/>
          </a:xfrm>
          <a:prstGeom prst="rect">
            <a:avLst/>
          </a:prstGeom>
        </p:spPr>
      </p:pic>
    </p:spTree>
    <p:extLst>
      <p:ext uri="{BB962C8B-B14F-4D97-AF65-F5344CB8AC3E}">
        <p14:creationId xmlns:p14="http://schemas.microsoft.com/office/powerpoint/2010/main" val="239356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761FDD-87F1-FAB9-B149-0A9CCB5DE872}"/>
              </a:ext>
            </a:extLst>
          </p:cNvPr>
          <p:cNvSpPr/>
          <p:nvPr/>
        </p:nvSpPr>
        <p:spPr>
          <a:xfrm>
            <a:off x="6700838" y="0"/>
            <a:ext cx="10639425" cy="9872663"/>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12D7B752-1127-FF5F-6CA6-4300DAAFA9E6}"/>
              </a:ext>
            </a:extLst>
          </p:cNvPr>
          <p:cNvSpPr>
            <a:spLocks noGrp="1"/>
          </p:cNvSpPr>
          <p:nvPr>
            <p:ph type="body" sz="quarter" idx="10"/>
          </p:nvPr>
        </p:nvSpPr>
        <p:spPr/>
        <p:txBody>
          <a:bodyPr>
            <a:normAutofit lnSpcReduction="10000"/>
          </a:bodyPr>
          <a:lstStyle/>
          <a:p>
            <a:r>
              <a:rPr lang="en-US" dirty="0"/>
              <a:t>HELP - FIND A POST</a:t>
            </a:r>
          </a:p>
        </p:txBody>
      </p:sp>
      <p:pic>
        <p:nvPicPr>
          <p:cNvPr id="9" name="Picture 8">
            <a:extLst>
              <a:ext uri="{FF2B5EF4-FFF2-40B4-BE49-F238E27FC236}">
                <a16:creationId xmlns:a16="http://schemas.microsoft.com/office/drawing/2014/main" id="{369E4348-8C74-443C-60F8-DC75FEA493F8}"/>
              </a:ext>
            </a:extLst>
          </p:cNvPr>
          <p:cNvPicPr>
            <a:picLocks noChangeAspect="1"/>
          </p:cNvPicPr>
          <p:nvPr/>
        </p:nvPicPr>
        <p:blipFill>
          <a:blip r:embed="rId3"/>
          <a:stretch>
            <a:fillRect/>
          </a:stretch>
        </p:blipFill>
        <p:spPr>
          <a:xfrm>
            <a:off x="182880" y="1410794"/>
            <a:ext cx="5521291" cy="2132507"/>
          </a:xfrm>
          <a:prstGeom prst="rect">
            <a:avLst/>
          </a:prstGeom>
        </p:spPr>
      </p:pic>
      <p:sp>
        <p:nvSpPr>
          <p:cNvPr id="5" name="Rectangle: Rounded Corners 4">
            <a:extLst>
              <a:ext uri="{FF2B5EF4-FFF2-40B4-BE49-F238E27FC236}">
                <a16:creationId xmlns:a16="http://schemas.microsoft.com/office/drawing/2014/main" id="{354D1B8F-537C-7C8C-02EA-E3F062124189}"/>
              </a:ext>
            </a:extLst>
          </p:cNvPr>
          <p:cNvSpPr/>
          <p:nvPr/>
        </p:nvSpPr>
        <p:spPr>
          <a:xfrm>
            <a:off x="182880" y="3088005"/>
            <a:ext cx="1173480" cy="64008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4D5BA28-CF52-377D-9D70-836EF845705D}"/>
              </a:ext>
            </a:extLst>
          </p:cNvPr>
          <p:cNvPicPr>
            <a:picLocks noChangeAspect="1"/>
          </p:cNvPicPr>
          <p:nvPr/>
        </p:nvPicPr>
        <p:blipFill>
          <a:blip r:embed="rId4"/>
          <a:stretch>
            <a:fillRect/>
          </a:stretch>
        </p:blipFill>
        <p:spPr>
          <a:xfrm>
            <a:off x="8526792" y="351792"/>
            <a:ext cx="6658904" cy="9050013"/>
          </a:xfrm>
          <a:prstGeom prst="rect">
            <a:avLst/>
          </a:prstGeom>
        </p:spPr>
      </p:pic>
      <p:pic>
        <p:nvPicPr>
          <p:cNvPr id="11" name="Picture 10">
            <a:extLst>
              <a:ext uri="{FF2B5EF4-FFF2-40B4-BE49-F238E27FC236}">
                <a16:creationId xmlns:a16="http://schemas.microsoft.com/office/drawing/2014/main" id="{CACE509B-0564-4248-2494-2308D3E2B0B7}"/>
              </a:ext>
            </a:extLst>
          </p:cNvPr>
          <p:cNvPicPr>
            <a:picLocks noChangeAspect="1"/>
          </p:cNvPicPr>
          <p:nvPr/>
        </p:nvPicPr>
        <p:blipFill>
          <a:blip r:embed="rId5"/>
          <a:stretch>
            <a:fillRect/>
          </a:stretch>
        </p:blipFill>
        <p:spPr>
          <a:xfrm>
            <a:off x="7806890" y="896444"/>
            <a:ext cx="8098708" cy="3161206"/>
          </a:xfrm>
          <a:prstGeom prst="rect">
            <a:avLst/>
          </a:prstGeom>
          <a:effectLst>
            <a:glow rad="228600">
              <a:schemeClr val="accent5">
                <a:satMod val="175000"/>
                <a:alpha val="40000"/>
              </a:schemeClr>
            </a:glow>
          </a:effectLst>
        </p:spPr>
      </p:pic>
      <p:sp>
        <p:nvSpPr>
          <p:cNvPr id="19" name="TextBox 18">
            <a:extLst>
              <a:ext uri="{FF2B5EF4-FFF2-40B4-BE49-F238E27FC236}">
                <a16:creationId xmlns:a16="http://schemas.microsoft.com/office/drawing/2014/main" id="{F35E1DB4-9135-2977-C0CA-CDD83EF32CE4}"/>
              </a:ext>
            </a:extLst>
          </p:cNvPr>
          <p:cNvSpPr txBox="1"/>
          <p:nvPr/>
        </p:nvSpPr>
        <p:spPr>
          <a:xfrm>
            <a:off x="762183" y="4686806"/>
            <a:ext cx="4907573" cy="3046988"/>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u="sng" dirty="0"/>
              <a:t>Annual Forms</a:t>
            </a:r>
          </a:p>
          <a:p>
            <a:pPr algn="ctr"/>
            <a:endParaRPr lang="en-US" u="sng" dirty="0"/>
          </a:p>
          <a:p>
            <a:pPr algn="ctr"/>
            <a:r>
              <a:rPr lang="en-US" dirty="0"/>
              <a:t>Post Data Form</a:t>
            </a:r>
          </a:p>
          <a:p>
            <a:pPr algn="ctr"/>
            <a:r>
              <a:rPr lang="en-US" dirty="0"/>
              <a:t>Officer Certification</a:t>
            </a:r>
          </a:p>
          <a:p>
            <a:pPr algn="ctr"/>
            <a:endParaRPr lang="en-US" dirty="0"/>
          </a:p>
        </p:txBody>
      </p:sp>
    </p:spTree>
    <p:extLst>
      <p:ext uri="{BB962C8B-B14F-4D97-AF65-F5344CB8AC3E}">
        <p14:creationId xmlns:p14="http://schemas.microsoft.com/office/powerpoint/2010/main" val="417224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 fill="hold"/>
                                        <p:tgtEl>
                                          <p:spTgt spid="11"/>
                                        </p:tgtEl>
                                        <p:attrNameLst>
                                          <p:attrName>ppt_w</p:attrName>
                                        </p:attrNameLst>
                                      </p:cBhvr>
                                      <p:tavLst>
                                        <p:tav tm="0">
                                          <p:val>
                                            <p:fltVal val="0"/>
                                          </p:val>
                                        </p:tav>
                                        <p:tav tm="100000">
                                          <p:val>
                                            <p:strVal val="#ppt_w"/>
                                          </p:val>
                                        </p:tav>
                                      </p:tavLst>
                                    </p:anim>
                                    <p:anim calcmode="lin" valueType="num">
                                      <p:cBhvr>
                                        <p:cTn id="8" dur="10" fill="hold"/>
                                        <p:tgtEl>
                                          <p:spTgt spid="11"/>
                                        </p:tgtEl>
                                        <p:attrNameLst>
                                          <p:attrName>ppt_h</p:attrName>
                                        </p:attrNameLst>
                                      </p:cBhvr>
                                      <p:tavLst>
                                        <p:tav tm="0">
                                          <p:val>
                                            <p:fltVal val="0"/>
                                          </p:val>
                                        </p:tav>
                                        <p:tav tm="100000">
                                          <p:val>
                                            <p:strVal val="#ppt_h"/>
                                          </p:val>
                                        </p:tav>
                                      </p:tavLst>
                                    </p:anim>
                                    <p:animEffect transition="in" filter="fade">
                                      <p:cBhvr>
                                        <p:cTn id="9"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94B59-A0BB-A8B3-E7BA-61F2B97141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73438A6-10E5-658B-A9CC-FE2B5777EB01}"/>
              </a:ext>
            </a:extLst>
          </p:cNvPr>
          <p:cNvSpPr/>
          <p:nvPr/>
        </p:nvSpPr>
        <p:spPr>
          <a:xfrm>
            <a:off x="6700838" y="0"/>
            <a:ext cx="10639425" cy="9872663"/>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A31672-1EF3-6FBC-9915-0FE0C51B123C}"/>
              </a:ext>
            </a:extLst>
          </p:cNvPr>
          <p:cNvPicPr>
            <a:picLocks noChangeAspect="1"/>
          </p:cNvPicPr>
          <p:nvPr/>
        </p:nvPicPr>
        <p:blipFill>
          <a:blip r:embed="rId3"/>
          <a:stretch>
            <a:fillRect/>
          </a:stretch>
        </p:blipFill>
        <p:spPr>
          <a:xfrm>
            <a:off x="8526792" y="351792"/>
            <a:ext cx="6658904" cy="9050013"/>
          </a:xfrm>
          <a:prstGeom prst="rect">
            <a:avLst/>
          </a:prstGeom>
        </p:spPr>
      </p:pic>
      <p:sp>
        <p:nvSpPr>
          <p:cNvPr id="6" name="Text Placeholder 5">
            <a:extLst>
              <a:ext uri="{FF2B5EF4-FFF2-40B4-BE49-F238E27FC236}">
                <a16:creationId xmlns:a16="http://schemas.microsoft.com/office/drawing/2014/main" id="{A180AA89-307C-20E3-9AEF-DBEFE83EB9AF}"/>
              </a:ext>
            </a:extLst>
          </p:cNvPr>
          <p:cNvSpPr>
            <a:spLocks noGrp="1"/>
          </p:cNvSpPr>
          <p:nvPr>
            <p:ph type="body" sz="quarter" idx="10"/>
          </p:nvPr>
        </p:nvSpPr>
        <p:spPr/>
        <p:txBody>
          <a:bodyPr>
            <a:normAutofit lnSpcReduction="10000"/>
          </a:bodyPr>
          <a:lstStyle/>
          <a:p>
            <a:r>
              <a:rPr lang="en-US" dirty="0"/>
              <a:t>HELP - FIND A POST</a:t>
            </a:r>
          </a:p>
        </p:txBody>
      </p:sp>
      <p:pic>
        <p:nvPicPr>
          <p:cNvPr id="9" name="Picture 8">
            <a:extLst>
              <a:ext uri="{FF2B5EF4-FFF2-40B4-BE49-F238E27FC236}">
                <a16:creationId xmlns:a16="http://schemas.microsoft.com/office/drawing/2014/main" id="{BC477A6B-725C-6733-0DA6-F04D5551C0C1}"/>
              </a:ext>
            </a:extLst>
          </p:cNvPr>
          <p:cNvPicPr>
            <a:picLocks noChangeAspect="1"/>
          </p:cNvPicPr>
          <p:nvPr/>
        </p:nvPicPr>
        <p:blipFill>
          <a:blip r:embed="rId4"/>
          <a:stretch>
            <a:fillRect/>
          </a:stretch>
        </p:blipFill>
        <p:spPr>
          <a:xfrm>
            <a:off x="182880" y="1410794"/>
            <a:ext cx="5521291" cy="2132507"/>
          </a:xfrm>
          <a:prstGeom prst="rect">
            <a:avLst/>
          </a:prstGeom>
        </p:spPr>
      </p:pic>
      <p:sp>
        <p:nvSpPr>
          <p:cNvPr id="5" name="Rectangle: Rounded Corners 4">
            <a:extLst>
              <a:ext uri="{FF2B5EF4-FFF2-40B4-BE49-F238E27FC236}">
                <a16:creationId xmlns:a16="http://schemas.microsoft.com/office/drawing/2014/main" id="{713EC5D4-C962-52E6-3A7F-17506AF05EBE}"/>
              </a:ext>
            </a:extLst>
          </p:cNvPr>
          <p:cNvSpPr/>
          <p:nvPr/>
        </p:nvSpPr>
        <p:spPr>
          <a:xfrm>
            <a:off x="182880" y="3088005"/>
            <a:ext cx="1173480" cy="64008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8992DF-86E8-4301-0015-7656649332A1}"/>
              </a:ext>
            </a:extLst>
          </p:cNvPr>
          <p:cNvPicPr>
            <a:picLocks noChangeAspect="1"/>
          </p:cNvPicPr>
          <p:nvPr/>
        </p:nvPicPr>
        <p:blipFill>
          <a:blip r:embed="rId5"/>
          <a:stretch>
            <a:fillRect/>
          </a:stretch>
        </p:blipFill>
        <p:spPr>
          <a:xfrm>
            <a:off x="7180190" y="1983034"/>
            <a:ext cx="9352108" cy="2953297"/>
          </a:xfrm>
          <a:prstGeom prst="rect">
            <a:avLst/>
          </a:prstGeom>
          <a:effectLst>
            <a:glow rad="228600">
              <a:schemeClr val="accent5">
                <a:satMod val="175000"/>
                <a:alpha val="40000"/>
              </a:schemeClr>
            </a:glow>
          </a:effectLst>
        </p:spPr>
      </p:pic>
      <p:grpSp>
        <p:nvGrpSpPr>
          <p:cNvPr id="8" name="Group 7">
            <a:extLst>
              <a:ext uri="{FF2B5EF4-FFF2-40B4-BE49-F238E27FC236}">
                <a16:creationId xmlns:a16="http://schemas.microsoft.com/office/drawing/2014/main" id="{AE55FD25-0FD7-DD89-9AF2-031C3256BFDF}"/>
              </a:ext>
            </a:extLst>
          </p:cNvPr>
          <p:cNvGrpSpPr/>
          <p:nvPr/>
        </p:nvGrpSpPr>
        <p:grpSpPr>
          <a:xfrm>
            <a:off x="769620" y="4670535"/>
            <a:ext cx="4203206" cy="2709961"/>
            <a:chOff x="769620" y="4670535"/>
            <a:chExt cx="4203206" cy="2709961"/>
          </a:xfrm>
        </p:grpSpPr>
        <p:pic>
          <p:nvPicPr>
            <p:cNvPr id="10" name="Picture 9">
              <a:extLst>
                <a:ext uri="{FF2B5EF4-FFF2-40B4-BE49-F238E27FC236}">
                  <a16:creationId xmlns:a16="http://schemas.microsoft.com/office/drawing/2014/main" id="{89083C3C-DC02-A823-D42A-008C7D97C1A2}"/>
                </a:ext>
              </a:extLst>
            </p:cNvPr>
            <p:cNvPicPr>
              <a:picLocks noChangeAspect="1"/>
            </p:cNvPicPr>
            <p:nvPr/>
          </p:nvPicPr>
          <p:blipFill>
            <a:blip r:embed="rId6"/>
            <a:stretch>
              <a:fillRect/>
            </a:stretch>
          </p:blipFill>
          <p:spPr>
            <a:xfrm>
              <a:off x="769620" y="4670535"/>
              <a:ext cx="4203206" cy="2709961"/>
            </a:xfrm>
            <a:prstGeom prst="rect">
              <a:avLst/>
            </a:prstGeom>
          </p:spPr>
        </p:pic>
        <p:sp>
          <p:nvSpPr>
            <p:cNvPr id="12" name="Rectangle 11">
              <a:extLst>
                <a:ext uri="{FF2B5EF4-FFF2-40B4-BE49-F238E27FC236}">
                  <a16:creationId xmlns:a16="http://schemas.microsoft.com/office/drawing/2014/main" id="{F08DA026-7A12-ADE7-532E-D029BAA14925}"/>
                </a:ext>
              </a:extLst>
            </p:cNvPr>
            <p:cNvSpPr/>
            <p:nvPr/>
          </p:nvSpPr>
          <p:spPr>
            <a:xfrm>
              <a:off x="1006704" y="6143626"/>
              <a:ext cx="3729037" cy="571499"/>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1CB166F-A840-A577-4BDE-CB2982175977}"/>
              </a:ext>
            </a:extLst>
          </p:cNvPr>
          <p:cNvSpPr txBox="1"/>
          <p:nvPr/>
        </p:nvSpPr>
        <p:spPr>
          <a:xfrm>
            <a:off x="9261752" y="2257008"/>
            <a:ext cx="7270546" cy="830997"/>
          </a:xfrm>
          <a:prstGeom prst="rect">
            <a:avLst/>
          </a:prstGeom>
          <a:solidFill>
            <a:srgbClr val="F2F2F2"/>
          </a:solidFill>
        </p:spPr>
        <p:txBody>
          <a:bodyPr wrap="square" rtlCol="0">
            <a:spAutoFit/>
          </a:bodyPr>
          <a:lstStyle/>
          <a:p>
            <a:r>
              <a:rPr lang="en-US" b="1" dirty="0"/>
              <a:t>Fish Fry every Friday, 5-7pm sponsored by American Legion Riders.</a:t>
            </a:r>
          </a:p>
          <a:p>
            <a:endParaRPr lang="en-US" b="1" dirty="0"/>
          </a:p>
          <a:p>
            <a:endParaRPr lang="en-US" b="1" dirty="0"/>
          </a:p>
        </p:txBody>
      </p:sp>
      <p:pic>
        <p:nvPicPr>
          <p:cNvPr id="13" name="Picture 12">
            <a:extLst>
              <a:ext uri="{FF2B5EF4-FFF2-40B4-BE49-F238E27FC236}">
                <a16:creationId xmlns:a16="http://schemas.microsoft.com/office/drawing/2014/main" id="{DC4A1F46-5704-1AF3-E9FC-D736F64980F3}"/>
              </a:ext>
            </a:extLst>
          </p:cNvPr>
          <p:cNvPicPr>
            <a:picLocks noChangeAspect="1"/>
          </p:cNvPicPr>
          <p:nvPr/>
        </p:nvPicPr>
        <p:blipFill>
          <a:blip r:embed="rId7"/>
          <a:stretch>
            <a:fillRect/>
          </a:stretch>
        </p:blipFill>
        <p:spPr>
          <a:xfrm>
            <a:off x="7290515" y="2133600"/>
            <a:ext cx="1880312" cy="1373506"/>
          </a:xfrm>
          <a:prstGeom prst="rect">
            <a:avLst/>
          </a:prstGeom>
        </p:spPr>
      </p:pic>
    </p:spTree>
    <p:extLst>
      <p:ext uri="{BB962C8B-B14F-4D97-AF65-F5344CB8AC3E}">
        <p14:creationId xmlns:p14="http://schemas.microsoft.com/office/powerpoint/2010/main" val="68536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1073-9493-118D-BCAE-8517B4E0E52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EA14ECC-7922-C242-A408-8A3101DE69D7}"/>
              </a:ext>
            </a:extLst>
          </p:cNvPr>
          <p:cNvSpPr/>
          <p:nvPr/>
        </p:nvSpPr>
        <p:spPr>
          <a:xfrm>
            <a:off x="6700838" y="0"/>
            <a:ext cx="10639425" cy="9872663"/>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C1CEFF-D51A-DE7B-743A-83B9FDB5C6EB}"/>
              </a:ext>
            </a:extLst>
          </p:cNvPr>
          <p:cNvPicPr>
            <a:picLocks noChangeAspect="1"/>
          </p:cNvPicPr>
          <p:nvPr/>
        </p:nvPicPr>
        <p:blipFill>
          <a:blip r:embed="rId3"/>
          <a:stretch>
            <a:fillRect/>
          </a:stretch>
        </p:blipFill>
        <p:spPr>
          <a:xfrm>
            <a:off x="8526792" y="351792"/>
            <a:ext cx="6658904" cy="9050013"/>
          </a:xfrm>
          <a:prstGeom prst="rect">
            <a:avLst/>
          </a:prstGeom>
        </p:spPr>
      </p:pic>
      <p:sp>
        <p:nvSpPr>
          <p:cNvPr id="6" name="Text Placeholder 5">
            <a:extLst>
              <a:ext uri="{FF2B5EF4-FFF2-40B4-BE49-F238E27FC236}">
                <a16:creationId xmlns:a16="http://schemas.microsoft.com/office/drawing/2014/main" id="{1659460B-4629-D1A4-E8CD-0F7EBE2A2724}"/>
              </a:ext>
            </a:extLst>
          </p:cNvPr>
          <p:cNvSpPr>
            <a:spLocks noGrp="1"/>
          </p:cNvSpPr>
          <p:nvPr>
            <p:ph type="body" sz="quarter" idx="10"/>
          </p:nvPr>
        </p:nvSpPr>
        <p:spPr/>
        <p:txBody>
          <a:bodyPr>
            <a:normAutofit lnSpcReduction="10000"/>
          </a:bodyPr>
          <a:lstStyle/>
          <a:p>
            <a:r>
              <a:rPr lang="en-US" dirty="0"/>
              <a:t>HELP - FIND A POST</a:t>
            </a:r>
          </a:p>
        </p:txBody>
      </p:sp>
      <p:pic>
        <p:nvPicPr>
          <p:cNvPr id="9" name="Picture 8">
            <a:extLst>
              <a:ext uri="{FF2B5EF4-FFF2-40B4-BE49-F238E27FC236}">
                <a16:creationId xmlns:a16="http://schemas.microsoft.com/office/drawing/2014/main" id="{106D1243-9788-74FF-D5FB-4CFE3BEE8E10}"/>
              </a:ext>
            </a:extLst>
          </p:cNvPr>
          <p:cNvPicPr>
            <a:picLocks noChangeAspect="1"/>
          </p:cNvPicPr>
          <p:nvPr/>
        </p:nvPicPr>
        <p:blipFill>
          <a:blip r:embed="rId4"/>
          <a:stretch>
            <a:fillRect/>
          </a:stretch>
        </p:blipFill>
        <p:spPr>
          <a:xfrm>
            <a:off x="182880" y="1410794"/>
            <a:ext cx="5521291" cy="2132507"/>
          </a:xfrm>
          <a:prstGeom prst="rect">
            <a:avLst/>
          </a:prstGeom>
        </p:spPr>
      </p:pic>
      <p:sp>
        <p:nvSpPr>
          <p:cNvPr id="5" name="Rectangle: Rounded Corners 4">
            <a:extLst>
              <a:ext uri="{FF2B5EF4-FFF2-40B4-BE49-F238E27FC236}">
                <a16:creationId xmlns:a16="http://schemas.microsoft.com/office/drawing/2014/main" id="{133D3F12-E245-1C3F-DD0F-9D7AC4F72903}"/>
              </a:ext>
            </a:extLst>
          </p:cNvPr>
          <p:cNvSpPr/>
          <p:nvPr/>
        </p:nvSpPr>
        <p:spPr>
          <a:xfrm>
            <a:off x="182880" y="3088005"/>
            <a:ext cx="1173480" cy="64008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52A644-9909-80D6-9A4D-A65AD2CDA045}"/>
              </a:ext>
            </a:extLst>
          </p:cNvPr>
          <p:cNvPicPr>
            <a:picLocks noChangeAspect="1"/>
          </p:cNvPicPr>
          <p:nvPr/>
        </p:nvPicPr>
        <p:blipFill>
          <a:blip r:embed="rId5"/>
          <a:stretch>
            <a:fillRect/>
          </a:stretch>
        </p:blipFill>
        <p:spPr>
          <a:xfrm>
            <a:off x="8022132" y="1952433"/>
            <a:ext cx="7651256" cy="4901586"/>
          </a:xfrm>
          <a:prstGeom prst="rect">
            <a:avLst/>
          </a:prstGeom>
          <a:effectLst>
            <a:glow rad="228600">
              <a:schemeClr val="accent5">
                <a:satMod val="175000"/>
                <a:alpha val="40000"/>
              </a:schemeClr>
            </a:glow>
          </a:effectLst>
        </p:spPr>
      </p:pic>
      <p:grpSp>
        <p:nvGrpSpPr>
          <p:cNvPr id="12" name="Group 11">
            <a:extLst>
              <a:ext uri="{FF2B5EF4-FFF2-40B4-BE49-F238E27FC236}">
                <a16:creationId xmlns:a16="http://schemas.microsoft.com/office/drawing/2014/main" id="{96546BE6-1CF9-CDD8-0CFB-CA64D5F3B502}"/>
              </a:ext>
            </a:extLst>
          </p:cNvPr>
          <p:cNvGrpSpPr/>
          <p:nvPr/>
        </p:nvGrpSpPr>
        <p:grpSpPr>
          <a:xfrm>
            <a:off x="769620" y="4670535"/>
            <a:ext cx="4203206" cy="2709961"/>
            <a:chOff x="769620" y="4670535"/>
            <a:chExt cx="4203206" cy="2709961"/>
          </a:xfrm>
        </p:grpSpPr>
        <p:pic>
          <p:nvPicPr>
            <p:cNvPr id="13" name="Picture 12">
              <a:extLst>
                <a:ext uri="{FF2B5EF4-FFF2-40B4-BE49-F238E27FC236}">
                  <a16:creationId xmlns:a16="http://schemas.microsoft.com/office/drawing/2014/main" id="{865E80A1-3A07-C671-2508-F14CD9343F29}"/>
                </a:ext>
              </a:extLst>
            </p:cNvPr>
            <p:cNvPicPr>
              <a:picLocks noChangeAspect="1"/>
            </p:cNvPicPr>
            <p:nvPr/>
          </p:nvPicPr>
          <p:blipFill>
            <a:blip r:embed="rId6"/>
            <a:stretch>
              <a:fillRect/>
            </a:stretch>
          </p:blipFill>
          <p:spPr>
            <a:xfrm>
              <a:off x="769620" y="4670535"/>
              <a:ext cx="4203206" cy="2709961"/>
            </a:xfrm>
            <a:prstGeom prst="rect">
              <a:avLst/>
            </a:prstGeom>
          </p:spPr>
        </p:pic>
        <p:sp>
          <p:nvSpPr>
            <p:cNvPr id="14" name="Rectangle 13">
              <a:extLst>
                <a:ext uri="{FF2B5EF4-FFF2-40B4-BE49-F238E27FC236}">
                  <a16:creationId xmlns:a16="http://schemas.microsoft.com/office/drawing/2014/main" id="{C68F4898-78BC-0D8D-31C1-0C2E1E48B48F}"/>
                </a:ext>
              </a:extLst>
            </p:cNvPr>
            <p:cNvSpPr/>
            <p:nvPr/>
          </p:nvSpPr>
          <p:spPr>
            <a:xfrm>
              <a:off x="1006704" y="6823284"/>
              <a:ext cx="3729037" cy="55721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F7EF1D5-B824-54B5-A923-99E32B4C41C8}"/>
              </a:ext>
            </a:extLst>
          </p:cNvPr>
          <p:cNvSpPr txBox="1"/>
          <p:nvPr/>
        </p:nvSpPr>
        <p:spPr>
          <a:xfrm>
            <a:off x="709549" y="7831327"/>
            <a:ext cx="4994622" cy="1352806"/>
          </a:xfrm>
          <a:prstGeom prst="rect">
            <a:avLst/>
          </a:prstGeom>
          <a:noFill/>
        </p:spPr>
        <p:txBody>
          <a:bodyPr wrap="square">
            <a:spAutoFit/>
          </a:bodyPr>
          <a:lstStyle/>
          <a:p>
            <a:pPr marL="0" marR="0">
              <a:lnSpc>
                <a:spcPct val="117000"/>
              </a:lnSpc>
              <a:buNone/>
            </a:pPr>
            <a:r>
              <a:rPr lang="en-US" sz="2400" dirty="0">
                <a:solidFill>
                  <a:srgbClr val="FF0000"/>
                </a:solidFill>
                <a:effectLst/>
                <a:latin typeface="Times New Roman" panose="02020603050405020304" pitchFamily="18" charset="0"/>
                <a:ea typeface="Times New Roman" panose="02020603050405020304" pitchFamily="18" charset="0"/>
              </a:rPr>
              <a:t>Contact information, dues and meeting information is reported on the Post Data Report.</a:t>
            </a:r>
          </a:p>
        </p:txBody>
      </p:sp>
    </p:spTree>
    <p:extLst>
      <p:ext uri="{BB962C8B-B14F-4D97-AF65-F5344CB8AC3E}">
        <p14:creationId xmlns:p14="http://schemas.microsoft.com/office/powerpoint/2010/main" val="55987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41B5-FD1D-82E2-81E1-A9F66320E9A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FFB86FD-F559-8169-67E6-BF0D8D408031}"/>
              </a:ext>
            </a:extLst>
          </p:cNvPr>
          <p:cNvSpPr/>
          <p:nvPr/>
        </p:nvSpPr>
        <p:spPr>
          <a:xfrm>
            <a:off x="6700838" y="0"/>
            <a:ext cx="10639425" cy="9872663"/>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04BFD0-F582-9CCB-45E4-D5DF43DEB516}"/>
              </a:ext>
            </a:extLst>
          </p:cNvPr>
          <p:cNvPicPr>
            <a:picLocks noChangeAspect="1"/>
          </p:cNvPicPr>
          <p:nvPr/>
        </p:nvPicPr>
        <p:blipFill>
          <a:blip r:embed="rId3"/>
          <a:stretch>
            <a:fillRect/>
          </a:stretch>
        </p:blipFill>
        <p:spPr>
          <a:xfrm>
            <a:off x="8526792" y="351792"/>
            <a:ext cx="6658904" cy="9050013"/>
          </a:xfrm>
          <a:prstGeom prst="rect">
            <a:avLst/>
          </a:prstGeom>
        </p:spPr>
      </p:pic>
      <p:sp>
        <p:nvSpPr>
          <p:cNvPr id="6" name="Text Placeholder 5">
            <a:extLst>
              <a:ext uri="{FF2B5EF4-FFF2-40B4-BE49-F238E27FC236}">
                <a16:creationId xmlns:a16="http://schemas.microsoft.com/office/drawing/2014/main" id="{AFC7B624-A5A4-0BFC-FC78-FC4351C34FD1}"/>
              </a:ext>
            </a:extLst>
          </p:cNvPr>
          <p:cNvSpPr>
            <a:spLocks noGrp="1"/>
          </p:cNvSpPr>
          <p:nvPr>
            <p:ph type="body" sz="quarter" idx="10"/>
          </p:nvPr>
        </p:nvSpPr>
        <p:spPr/>
        <p:txBody>
          <a:bodyPr>
            <a:normAutofit lnSpcReduction="10000"/>
          </a:bodyPr>
          <a:lstStyle/>
          <a:p>
            <a:r>
              <a:rPr lang="en-US" dirty="0"/>
              <a:t>HELP - FIND A POST</a:t>
            </a:r>
          </a:p>
        </p:txBody>
      </p:sp>
      <p:pic>
        <p:nvPicPr>
          <p:cNvPr id="9" name="Picture 8">
            <a:extLst>
              <a:ext uri="{FF2B5EF4-FFF2-40B4-BE49-F238E27FC236}">
                <a16:creationId xmlns:a16="http://schemas.microsoft.com/office/drawing/2014/main" id="{B14979E9-2CEB-3AA4-1960-63CA1EA59820}"/>
              </a:ext>
            </a:extLst>
          </p:cNvPr>
          <p:cNvPicPr>
            <a:picLocks noChangeAspect="1"/>
          </p:cNvPicPr>
          <p:nvPr/>
        </p:nvPicPr>
        <p:blipFill>
          <a:blip r:embed="rId4"/>
          <a:stretch>
            <a:fillRect/>
          </a:stretch>
        </p:blipFill>
        <p:spPr>
          <a:xfrm>
            <a:off x="182880" y="1410794"/>
            <a:ext cx="5521291" cy="2132507"/>
          </a:xfrm>
          <a:prstGeom prst="rect">
            <a:avLst/>
          </a:prstGeom>
        </p:spPr>
      </p:pic>
      <p:sp>
        <p:nvSpPr>
          <p:cNvPr id="5" name="Rectangle: Rounded Corners 4">
            <a:extLst>
              <a:ext uri="{FF2B5EF4-FFF2-40B4-BE49-F238E27FC236}">
                <a16:creationId xmlns:a16="http://schemas.microsoft.com/office/drawing/2014/main" id="{4EA3359B-EBEE-8BA6-A2CD-E04A78CA0928}"/>
              </a:ext>
            </a:extLst>
          </p:cNvPr>
          <p:cNvSpPr/>
          <p:nvPr/>
        </p:nvSpPr>
        <p:spPr>
          <a:xfrm>
            <a:off x="182880" y="3088005"/>
            <a:ext cx="1173480" cy="64008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70AD0B-DD0D-D08E-9553-6CA129EC9286}"/>
              </a:ext>
            </a:extLst>
          </p:cNvPr>
          <p:cNvPicPr>
            <a:picLocks noChangeAspect="1"/>
          </p:cNvPicPr>
          <p:nvPr/>
        </p:nvPicPr>
        <p:blipFill>
          <a:blip r:embed="rId5"/>
          <a:stretch>
            <a:fillRect/>
          </a:stretch>
        </p:blipFill>
        <p:spPr>
          <a:xfrm>
            <a:off x="8082197" y="4308989"/>
            <a:ext cx="6005278" cy="5092816"/>
          </a:xfrm>
          <a:prstGeom prst="rect">
            <a:avLst/>
          </a:prstGeom>
          <a:effectLst>
            <a:glow rad="228600">
              <a:schemeClr val="accent5">
                <a:satMod val="175000"/>
                <a:alpha val="40000"/>
              </a:schemeClr>
            </a:glow>
          </a:effectLst>
        </p:spPr>
      </p:pic>
      <p:grpSp>
        <p:nvGrpSpPr>
          <p:cNvPr id="13" name="Group 12">
            <a:extLst>
              <a:ext uri="{FF2B5EF4-FFF2-40B4-BE49-F238E27FC236}">
                <a16:creationId xmlns:a16="http://schemas.microsoft.com/office/drawing/2014/main" id="{A7C56B84-547D-A35F-2F0A-46B65E40A1CA}"/>
              </a:ext>
            </a:extLst>
          </p:cNvPr>
          <p:cNvGrpSpPr/>
          <p:nvPr/>
        </p:nvGrpSpPr>
        <p:grpSpPr>
          <a:xfrm>
            <a:off x="769620" y="4670535"/>
            <a:ext cx="4203206" cy="2709961"/>
            <a:chOff x="769620" y="4670535"/>
            <a:chExt cx="4203206" cy="2709961"/>
          </a:xfrm>
        </p:grpSpPr>
        <p:pic>
          <p:nvPicPr>
            <p:cNvPr id="11" name="Picture 10">
              <a:extLst>
                <a:ext uri="{FF2B5EF4-FFF2-40B4-BE49-F238E27FC236}">
                  <a16:creationId xmlns:a16="http://schemas.microsoft.com/office/drawing/2014/main" id="{CB76C7B9-B844-A099-8A36-85529D2752BC}"/>
                </a:ext>
              </a:extLst>
            </p:cNvPr>
            <p:cNvPicPr>
              <a:picLocks noChangeAspect="1"/>
            </p:cNvPicPr>
            <p:nvPr/>
          </p:nvPicPr>
          <p:blipFill>
            <a:blip r:embed="rId6"/>
            <a:stretch>
              <a:fillRect/>
            </a:stretch>
          </p:blipFill>
          <p:spPr>
            <a:xfrm>
              <a:off x="769620" y="4670535"/>
              <a:ext cx="4203206" cy="2709961"/>
            </a:xfrm>
            <a:prstGeom prst="rect">
              <a:avLst/>
            </a:prstGeom>
          </p:spPr>
        </p:pic>
        <p:sp>
          <p:nvSpPr>
            <p:cNvPr id="12" name="Rectangle 11">
              <a:extLst>
                <a:ext uri="{FF2B5EF4-FFF2-40B4-BE49-F238E27FC236}">
                  <a16:creationId xmlns:a16="http://schemas.microsoft.com/office/drawing/2014/main" id="{CB4D83D6-BF8D-B3EC-367F-549EBB299B77}"/>
                </a:ext>
              </a:extLst>
            </p:cNvPr>
            <p:cNvSpPr/>
            <p:nvPr/>
          </p:nvSpPr>
          <p:spPr>
            <a:xfrm>
              <a:off x="1014413" y="5529263"/>
              <a:ext cx="3729037" cy="55721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454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4E9DC6-E06E-29A6-6528-8CD2F8A1DE48}"/>
              </a:ext>
            </a:extLst>
          </p:cNvPr>
          <p:cNvSpPr/>
          <p:nvPr/>
        </p:nvSpPr>
        <p:spPr>
          <a:xfrm>
            <a:off x="7346159" y="-25621"/>
            <a:ext cx="9994104" cy="9779221"/>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9AEDE24-AB90-FFD6-7EEA-C5D2DC474824}"/>
              </a:ext>
            </a:extLst>
          </p:cNvPr>
          <p:cNvSpPr>
            <a:spLocks noGrp="1"/>
          </p:cNvSpPr>
          <p:nvPr>
            <p:ph type="body" sz="quarter" idx="10"/>
          </p:nvPr>
        </p:nvSpPr>
        <p:spPr>
          <a:xfrm>
            <a:off x="7767554" y="148335"/>
            <a:ext cx="7847013" cy="1309934"/>
          </a:xfrm>
        </p:spPr>
        <p:txBody>
          <a:bodyPr/>
          <a:lstStyle/>
          <a:p>
            <a:r>
              <a:rPr lang="en-US" dirty="0"/>
              <a:t>MYLEGION: REPORTS</a:t>
            </a:r>
          </a:p>
        </p:txBody>
      </p:sp>
      <p:sp>
        <p:nvSpPr>
          <p:cNvPr id="3" name="Subtitle 2">
            <a:extLst>
              <a:ext uri="{FF2B5EF4-FFF2-40B4-BE49-F238E27FC236}">
                <a16:creationId xmlns:a16="http://schemas.microsoft.com/office/drawing/2014/main" id="{AA5EEE2F-8A50-3176-99F3-D6FD96F4B7BF}"/>
              </a:ext>
            </a:extLst>
          </p:cNvPr>
          <p:cNvSpPr>
            <a:spLocks noGrp="1"/>
          </p:cNvSpPr>
          <p:nvPr>
            <p:ph type="subTitle" idx="1"/>
          </p:nvPr>
        </p:nvSpPr>
        <p:spPr>
          <a:xfrm>
            <a:off x="7924390" y="1063982"/>
            <a:ext cx="8964362" cy="987970"/>
          </a:xfrm>
        </p:spPr>
        <p:txBody>
          <a:bodyPr/>
          <a:lstStyle/>
          <a:p>
            <a:r>
              <a:rPr lang="en-US" dirty="0"/>
              <a:t>LGN and SAL Consolidated, Membership, and Revitalization reports.  Create a renewal letter and labels.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200" dirty="0"/>
          </a:p>
          <a:p>
            <a:endParaRPr lang="en-US" dirty="0"/>
          </a:p>
          <a:p>
            <a:pPr algn="r"/>
            <a:r>
              <a:rPr lang="en-US" dirty="0"/>
              <a:t>2026</a:t>
            </a:r>
          </a:p>
        </p:txBody>
      </p:sp>
      <p:sp>
        <p:nvSpPr>
          <p:cNvPr id="5" name="TextBox 4">
            <a:extLst>
              <a:ext uri="{FF2B5EF4-FFF2-40B4-BE49-F238E27FC236}">
                <a16:creationId xmlns:a16="http://schemas.microsoft.com/office/drawing/2014/main" id="{89014353-31CA-D388-67C1-85C645E1350E}"/>
              </a:ext>
            </a:extLst>
          </p:cNvPr>
          <p:cNvSpPr txBox="1"/>
          <p:nvPr/>
        </p:nvSpPr>
        <p:spPr>
          <a:xfrm>
            <a:off x="7971805" y="3157329"/>
            <a:ext cx="1996225" cy="523220"/>
          </a:xfrm>
          <a:prstGeom prst="rect">
            <a:avLst/>
          </a:prstGeom>
          <a:noFill/>
        </p:spPr>
        <p:txBody>
          <a:bodyPr wrap="square" rtlCol="0">
            <a:spAutoFit/>
          </a:bodyPr>
          <a:lstStyle/>
          <a:p>
            <a:pPr algn="l"/>
            <a:r>
              <a:rPr lang="en-US" sz="2800" b="1" dirty="0">
                <a:solidFill>
                  <a:srgbClr val="00B0F0"/>
                </a:solidFill>
              </a:rPr>
              <a:t>CPR/CSR</a:t>
            </a:r>
          </a:p>
        </p:txBody>
      </p:sp>
      <p:sp>
        <p:nvSpPr>
          <p:cNvPr id="6" name="TextBox 5">
            <a:extLst>
              <a:ext uri="{FF2B5EF4-FFF2-40B4-BE49-F238E27FC236}">
                <a16:creationId xmlns:a16="http://schemas.microsoft.com/office/drawing/2014/main" id="{EF392736-F2F6-50F7-C505-4CCC8363AD62}"/>
              </a:ext>
            </a:extLst>
          </p:cNvPr>
          <p:cNvSpPr txBox="1"/>
          <p:nvPr/>
        </p:nvSpPr>
        <p:spPr>
          <a:xfrm>
            <a:off x="7974015" y="3780247"/>
            <a:ext cx="4877640" cy="523220"/>
          </a:xfrm>
          <a:prstGeom prst="rect">
            <a:avLst/>
          </a:prstGeom>
          <a:noFill/>
        </p:spPr>
        <p:txBody>
          <a:bodyPr wrap="square" rtlCol="0">
            <a:spAutoFit/>
          </a:bodyPr>
          <a:lstStyle/>
          <a:p>
            <a:pPr algn="l"/>
            <a:r>
              <a:rPr lang="en-US" sz="2800" b="1" dirty="0">
                <a:solidFill>
                  <a:srgbClr val="00B0F0"/>
                </a:solidFill>
              </a:rPr>
              <a:t>Post/Sqdn Current Roster</a:t>
            </a:r>
          </a:p>
        </p:txBody>
      </p:sp>
      <p:sp>
        <p:nvSpPr>
          <p:cNvPr id="7" name="TextBox 6">
            <a:extLst>
              <a:ext uri="{FF2B5EF4-FFF2-40B4-BE49-F238E27FC236}">
                <a16:creationId xmlns:a16="http://schemas.microsoft.com/office/drawing/2014/main" id="{5B7EB941-4A37-8AAA-93F1-F05DD7441B1C}"/>
              </a:ext>
            </a:extLst>
          </p:cNvPr>
          <p:cNvSpPr txBox="1"/>
          <p:nvPr/>
        </p:nvSpPr>
        <p:spPr>
          <a:xfrm>
            <a:off x="7971805" y="4403165"/>
            <a:ext cx="4741572" cy="523220"/>
          </a:xfrm>
          <a:prstGeom prst="rect">
            <a:avLst/>
          </a:prstGeom>
          <a:noFill/>
        </p:spPr>
        <p:txBody>
          <a:bodyPr wrap="square" rtlCol="0">
            <a:spAutoFit/>
          </a:bodyPr>
          <a:lstStyle/>
          <a:p>
            <a:pPr algn="l"/>
            <a:r>
              <a:rPr lang="en-US" sz="2800" b="1" dirty="0">
                <a:solidFill>
                  <a:srgbClr val="00B0F0"/>
                </a:solidFill>
              </a:rPr>
              <a:t>Roster Updates</a:t>
            </a:r>
          </a:p>
        </p:txBody>
      </p:sp>
      <p:sp>
        <p:nvSpPr>
          <p:cNvPr id="8" name="TextBox 7">
            <a:extLst>
              <a:ext uri="{FF2B5EF4-FFF2-40B4-BE49-F238E27FC236}">
                <a16:creationId xmlns:a16="http://schemas.microsoft.com/office/drawing/2014/main" id="{D68E13E4-06E0-3FF0-CC35-4C172CFF4377}"/>
              </a:ext>
            </a:extLst>
          </p:cNvPr>
          <p:cNvSpPr txBox="1"/>
          <p:nvPr/>
        </p:nvSpPr>
        <p:spPr>
          <a:xfrm>
            <a:off x="7998364" y="4983230"/>
            <a:ext cx="4741572" cy="523220"/>
          </a:xfrm>
          <a:prstGeom prst="rect">
            <a:avLst/>
          </a:prstGeom>
          <a:noFill/>
        </p:spPr>
        <p:txBody>
          <a:bodyPr wrap="square" rtlCol="0">
            <a:spAutoFit/>
          </a:bodyPr>
          <a:lstStyle/>
          <a:p>
            <a:pPr algn="l"/>
            <a:r>
              <a:rPr lang="en-US" sz="2800" b="1" dirty="0">
                <a:solidFill>
                  <a:srgbClr val="00B0F0"/>
                </a:solidFill>
              </a:rPr>
              <a:t>Member Dues History</a:t>
            </a:r>
          </a:p>
        </p:txBody>
      </p:sp>
      <p:sp>
        <p:nvSpPr>
          <p:cNvPr id="9" name="TextBox 8">
            <a:extLst>
              <a:ext uri="{FF2B5EF4-FFF2-40B4-BE49-F238E27FC236}">
                <a16:creationId xmlns:a16="http://schemas.microsoft.com/office/drawing/2014/main" id="{1E8D8974-00FB-560C-2297-8A975520A295}"/>
              </a:ext>
            </a:extLst>
          </p:cNvPr>
          <p:cNvSpPr txBox="1"/>
          <p:nvPr/>
        </p:nvSpPr>
        <p:spPr>
          <a:xfrm>
            <a:off x="8042049" y="5638701"/>
            <a:ext cx="4741572" cy="523220"/>
          </a:xfrm>
          <a:prstGeom prst="rect">
            <a:avLst/>
          </a:prstGeom>
          <a:noFill/>
        </p:spPr>
        <p:txBody>
          <a:bodyPr wrap="square" rtlCol="0">
            <a:spAutoFit/>
          </a:bodyPr>
          <a:lstStyle/>
          <a:p>
            <a:pPr algn="l"/>
            <a:r>
              <a:rPr lang="en-US" sz="2800" b="1" dirty="0">
                <a:solidFill>
                  <a:srgbClr val="00B0F0"/>
                </a:solidFill>
              </a:rPr>
              <a:t>Roster Updates</a:t>
            </a:r>
          </a:p>
        </p:txBody>
      </p:sp>
      <p:sp>
        <p:nvSpPr>
          <p:cNvPr id="10" name="TextBox 9">
            <a:extLst>
              <a:ext uri="{FF2B5EF4-FFF2-40B4-BE49-F238E27FC236}">
                <a16:creationId xmlns:a16="http://schemas.microsoft.com/office/drawing/2014/main" id="{EA0DA64B-878B-9881-6079-697523904913}"/>
              </a:ext>
            </a:extLst>
          </p:cNvPr>
          <p:cNvSpPr txBox="1"/>
          <p:nvPr/>
        </p:nvSpPr>
        <p:spPr>
          <a:xfrm>
            <a:off x="8032235" y="6220568"/>
            <a:ext cx="4741572" cy="523220"/>
          </a:xfrm>
          <a:prstGeom prst="rect">
            <a:avLst/>
          </a:prstGeom>
          <a:noFill/>
        </p:spPr>
        <p:txBody>
          <a:bodyPr wrap="square" rtlCol="0">
            <a:spAutoFit/>
          </a:bodyPr>
          <a:lstStyle/>
          <a:p>
            <a:pPr algn="l"/>
            <a:r>
              <a:rPr lang="en-US" sz="2800" b="1" dirty="0">
                <a:solidFill>
                  <a:srgbClr val="00B0F0"/>
                </a:solidFill>
              </a:rPr>
              <a:t>Paid Members by Post</a:t>
            </a:r>
          </a:p>
        </p:txBody>
      </p:sp>
      <p:sp>
        <p:nvSpPr>
          <p:cNvPr id="11" name="TextBox 10">
            <a:extLst>
              <a:ext uri="{FF2B5EF4-FFF2-40B4-BE49-F238E27FC236}">
                <a16:creationId xmlns:a16="http://schemas.microsoft.com/office/drawing/2014/main" id="{35B71A01-9D0D-48B2-08A4-F694332054AA}"/>
              </a:ext>
            </a:extLst>
          </p:cNvPr>
          <p:cNvSpPr txBox="1"/>
          <p:nvPr/>
        </p:nvSpPr>
        <p:spPr>
          <a:xfrm>
            <a:off x="8042049" y="6841684"/>
            <a:ext cx="4741572" cy="523220"/>
          </a:xfrm>
          <a:prstGeom prst="rect">
            <a:avLst/>
          </a:prstGeom>
          <a:noFill/>
        </p:spPr>
        <p:txBody>
          <a:bodyPr wrap="square" rtlCol="0">
            <a:spAutoFit/>
          </a:bodyPr>
          <a:lstStyle/>
          <a:p>
            <a:pPr algn="l"/>
            <a:r>
              <a:rPr lang="en-US" sz="2800" b="1" dirty="0">
                <a:solidFill>
                  <a:srgbClr val="00B0F0"/>
                </a:solidFill>
              </a:rPr>
              <a:t>3x 10 Labels</a:t>
            </a:r>
          </a:p>
        </p:txBody>
      </p:sp>
      <p:sp>
        <p:nvSpPr>
          <p:cNvPr id="12" name="TextBox 11">
            <a:extLst>
              <a:ext uri="{FF2B5EF4-FFF2-40B4-BE49-F238E27FC236}">
                <a16:creationId xmlns:a16="http://schemas.microsoft.com/office/drawing/2014/main" id="{9B154E3C-0382-3F4B-10C6-6F9CC6D5EB1F}"/>
              </a:ext>
            </a:extLst>
          </p:cNvPr>
          <p:cNvSpPr txBox="1"/>
          <p:nvPr/>
        </p:nvSpPr>
        <p:spPr>
          <a:xfrm>
            <a:off x="13007598" y="3157329"/>
            <a:ext cx="3255176" cy="523220"/>
          </a:xfrm>
          <a:prstGeom prst="rect">
            <a:avLst/>
          </a:prstGeom>
          <a:noFill/>
        </p:spPr>
        <p:txBody>
          <a:bodyPr wrap="square" rtlCol="0">
            <a:spAutoFit/>
          </a:bodyPr>
          <a:lstStyle/>
          <a:p>
            <a:pPr algn="l"/>
            <a:r>
              <a:rPr lang="en-US" sz="2800" b="1" dirty="0">
                <a:solidFill>
                  <a:srgbClr val="00B0F0"/>
                </a:solidFill>
              </a:rPr>
              <a:t>Renewal Letter</a:t>
            </a:r>
          </a:p>
        </p:txBody>
      </p:sp>
      <p:sp>
        <p:nvSpPr>
          <p:cNvPr id="13" name="TextBox 12">
            <a:extLst>
              <a:ext uri="{FF2B5EF4-FFF2-40B4-BE49-F238E27FC236}">
                <a16:creationId xmlns:a16="http://schemas.microsoft.com/office/drawing/2014/main" id="{9627B105-46D2-98AD-145B-D925D922F9A2}"/>
              </a:ext>
            </a:extLst>
          </p:cNvPr>
          <p:cNvSpPr txBox="1"/>
          <p:nvPr/>
        </p:nvSpPr>
        <p:spPr>
          <a:xfrm>
            <a:off x="13007598" y="3694373"/>
            <a:ext cx="3881154" cy="523220"/>
          </a:xfrm>
          <a:prstGeom prst="rect">
            <a:avLst/>
          </a:prstGeom>
          <a:noFill/>
        </p:spPr>
        <p:txBody>
          <a:bodyPr wrap="square" rtlCol="0">
            <a:spAutoFit/>
          </a:bodyPr>
          <a:lstStyle/>
          <a:p>
            <a:pPr algn="l"/>
            <a:r>
              <a:rPr lang="en-US" sz="2800" b="1" dirty="0">
                <a:solidFill>
                  <a:srgbClr val="00B0F0"/>
                </a:solidFill>
              </a:rPr>
              <a:t>HQ Transfer Inv Ltr</a:t>
            </a:r>
          </a:p>
        </p:txBody>
      </p:sp>
      <p:sp>
        <p:nvSpPr>
          <p:cNvPr id="14" name="TextBox 13">
            <a:extLst>
              <a:ext uri="{FF2B5EF4-FFF2-40B4-BE49-F238E27FC236}">
                <a16:creationId xmlns:a16="http://schemas.microsoft.com/office/drawing/2014/main" id="{4F9F939B-EFD6-5BAF-FA20-935B73E0D827}"/>
              </a:ext>
            </a:extLst>
          </p:cNvPr>
          <p:cNvSpPr txBox="1"/>
          <p:nvPr/>
        </p:nvSpPr>
        <p:spPr>
          <a:xfrm>
            <a:off x="13065244" y="4279716"/>
            <a:ext cx="2767972" cy="523220"/>
          </a:xfrm>
          <a:prstGeom prst="rect">
            <a:avLst/>
          </a:prstGeom>
          <a:noFill/>
        </p:spPr>
        <p:txBody>
          <a:bodyPr wrap="square" rtlCol="0">
            <a:spAutoFit/>
          </a:bodyPr>
          <a:lstStyle/>
          <a:p>
            <a:pPr algn="l"/>
            <a:r>
              <a:rPr lang="en-US" sz="2800" b="1" dirty="0">
                <a:solidFill>
                  <a:srgbClr val="00B0F0"/>
                </a:solidFill>
              </a:rPr>
              <a:t>HQ Listing</a:t>
            </a:r>
          </a:p>
        </p:txBody>
      </p:sp>
      <p:sp>
        <p:nvSpPr>
          <p:cNvPr id="15" name="TextBox 14">
            <a:extLst>
              <a:ext uri="{FF2B5EF4-FFF2-40B4-BE49-F238E27FC236}">
                <a16:creationId xmlns:a16="http://schemas.microsoft.com/office/drawing/2014/main" id="{C99950A5-23A5-ABE5-A2DC-9B99621962AB}"/>
              </a:ext>
            </a:extLst>
          </p:cNvPr>
          <p:cNvSpPr txBox="1"/>
          <p:nvPr/>
        </p:nvSpPr>
        <p:spPr>
          <a:xfrm>
            <a:off x="13046232" y="4895809"/>
            <a:ext cx="3448895" cy="523220"/>
          </a:xfrm>
          <a:prstGeom prst="rect">
            <a:avLst/>
          </a:prstGeom>
          <a:noFill/>
        </p:spPr>
        <p:txBody>
          <a:bodyPr wrap="square" rtlCol="0">
            <a:spAutoFit/>
          </a:bodyPr>
          <a:lstStyle/>
          <a:p>
            <a:pPr algn="l"/>
            <a:r>
              <a:rPr lang="en-US" sz="2800" b="1" dirty="0">
                <a:solidFill>
                  <a:srgbClr val="00B0F0"/>
                </a:solidFill>
              </a:rPr>
              <a:t>Project Stay Active</a:t>
            </a:r>
          </a:p>
        </p:txBody>
      </p:sp>
      <p:sp>
        <p:nvSpPr>
          <p:cNvPr id="16" name="TextBox 15">
            <a:extLst>
              <a:ext uri="{FF2B5EF4-FFF2-40B4-BE49-F238E27FC236}">
                <a16:creationId xmlns:a16="http://schemas.microsoft.com/office/drawing/2014/main" id="{29545E33-435B-9322-6B53-F91B0CAB425F}"/>
              </a:ext>
            </a:extLst>
          </p:cNvPr>
          <p:cNvSpPr txBox="1"/>
          <p:nvPr/>
        </p:nvSpPr>
        <p:spPr>
          <a:xfrm>
            <a:off x="13046232" y="5516531"/>
            <a:ext cx="3554511" cy="523220"/>
          </a:xfrm>
          <a:prstGeom prst="rect">
            <a:avLst/>
          </a:prstGeom>
          <a:noFill/>
        </p:spPr>
        <p:txBody>
          <a:bodyPr wrap="square" rtlCol="0">
            <a:spAutoFit/>
          </a:bodyPr>
          <a:lstStyle/>
          <a:p>
            <a:pPr algn="l"/>
            <a:r>
              <a:rPr lang="en-US" sz="2800" b="1" dirty="0">
                <a:solidFill>
                  <a:srgbClr val="00B0F0"/>
                </a:solidFill>
              </a:rPr>
              <a:t>MyLegion Access</a:t>
            </a:r>
          </a:p>
        </p:txBody>
      </p:sp>
      <p:sp>
        <p:nvSpPr>
          <p:cNvPr id="17" name="TextBox 16">
            <a:extLst>
              <a:ext uri="{FF2B5EF4-FFF2-40B4-BE49-F238E27FC236}">
                <a16:creationId xmlns:a16="http://schemas.microsoft.com/office/drawing/2014/main" id="{EC09F6FB-41B4-0533-0C11-997EF204768F}"/>
              </a:ext>
            </a:extLst>
          </p:cNvPr>
          <p:cNvSpPr txBox="1"/>
          <p:nvPr/>
        </p:nvSpPr>
        <p:spPr>
          <a:xfrm>
            <a:off x="13046232" y="6216426"/>
            <a:ext cx="2767972" cy="523220"/>
          </a:xfrm>
          <a:prstGeom prst="rect">
            <a:avLst/>
          </a:prstGeom>
          <a:noFill/>
        </p:spPr>
        <p:txBody>
          <a:bodyPr wrap="square" rtlCol="0">
            <a:spAutoFit/>
          </a:bodyPr>
          <a:lstStyle/>
          <a:p>
            <a:pPr algn="l"/>
            <a:r>
              <a:rPr lang="en-US" sz="2800" b="1" dirty="0">
                <a:solidFill>
                  <a:schemeClr val="bg1"/>
                </a:solidFill>
              </a:rPr>
              <a:t>Post Officers</a:t>
            </a:r>
          </a:p>
        </p:txBody>
      </p:sp>
      <p:sp>
        <p:nvSpPr>
          <p:cNvPr id="18" name="TextBox 17">
            <a:extLst>
              <a:ext uri="{FF2B5EF4-FFF2-40B4-BE49-F238E27FC236}">
                <a16:creationId xmlns:a16="http://schemas.microsoft.com/office/drawing/2014/main" id="{8B5EF90D-6AFC-60EC-6B4D-EB50CAAE109D}"/>
              </a:ext>
            </a:extLst>
          </p:cNvPr>
          <p:cNvSpPr txBox="1"/>
          <p:nvPr/>
        </p:nvSpPr>
        <p:spPr>
          <a:xfrm>
            <a:off x="13065244" y="6841684"/>
            <a:ext cx="2767972" cy="523220"/>
          </a:xfrm>
          <a:prstGeom prst="rect">
            <a:avLst/>
          </a:prstGeom>
          <a:noFill/>
        </p:spPr>
        <p:txBody>
          <a:bodyPr wrap="square" rtlCol="0">
            <a:spAutoFit/>
          </a:bodyPr>
          <a:lstStyle/>
          <a:p>
            <a:pPr algn="l"/>
            <a:r>
              <a:rPr lang="en-US" sz="2800" b="1" dirty="0">
                <a:solidFill>
                  <a:schemeClr val="bg1"/>
                </a:solidFill>
              </a:rPr>
              <a:t>Health Status</a:t>
            </a:r>
          </a:p>
        </p:txBody>
      </p:sp>
    </p:spTree>
    <p:extLst>
      <p:ext uri="{BB962C8B-B14F-4D97-AF65-F5344CB8AC3E}">
        <p14:creationId xmlns:p14="http://schemas.microsoft.com/office/powerpoint/2010/main" val="10105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Effect transition="in" filter="fade">
                                      <p:cBhvr>
                                        <p:cTn id="21" dur="1000"/>
                                        <p:tgtEl>
                                          <p:spTgt spid="7"/>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Effect transition="in" filter="fade">
                                      <p:cBhvr>
                                        <p:cTn id="27" dur="1000"/>
                                        <p:tgtEl>
                                          <p:spTgt spid="8"/>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childTnLst>
                          </p:cTn>
                        </p:par>
                        <p:par>
                          <p:cTn id="34" fill="hold">
                            <p:stCondLst>
                              <p:cond delay="50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Effect transition="in" filter="fade">
                                      <p:cBhvr>
                                        <p:cTn id="39" dur="1000"/>
                                        <p:tgtEl>
                                          <p:spTgt spid="10"/>
                                        </p:tgtEl>
                                      </p:cBhvr>
                                    </p:animEffect>
                                  </p:childTnLst>
                                </p:cTn>
                              </p:par>
                            </p:childTnLst>
                          </p:cTn>
                        </p:par>
                        <p:par>
                          <p:cTn id="40" fill="hold">
                            <p:stCondLst>
                              <p:cond delay="60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Effect transition="in" filter="fade">
                                      <p:cBhvr>
                                        <p:cTn id="45" dur="1000"/>
                                        <p:tgtEl>
                                          <p:spTgt spid="11"/>
                                        </p:tgtEl>
                                      </p:cBhvr>
                                    </p:animEffect>
                                  </p:childTnLst>
                                </p:cTn>
                              </p:par>
                            </p:childTnLst>
                          </p:cTn>
                        </p:par>
                        <p:par>
                          <p:cTn id="46" fill="hold">
                            <p:stCondLst>
                              <p:cond delay="70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Effect transition="in" filter="fade">
                                      <p:cBhvr>
                                        <p:cTn id="51" dur="1000"/>
                                        <p:tgtEl>
                                          <p:spTgt spid="12"/>
                                        </p:tgtEl>
                                      </p:cBhvr>
                                    </p:animEffect>
                                  </p:childTnLst>
                                </p:cTn>
                              </p:par>
                            </p:childTnLst>
                          </p:cTn>
                        </p:par>
                        <p:par>
                          <p:cTn id="52" fill="hold">
                            <p:stCondLst>
                              <p:cond delay="80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Effect transition="in" filter="fade">
                                      <p:cBhvr>
                                        <p:cTn id="57" dur="1000"/>
                                        <p:tgtEl>
                                          <p:spTgt spid="13"/>
                                        </p:tgtEl>
                                      </p:cBhvr>
                                    </p:animEffect>
                                  </p:childTnLst>
                                </p:cTn>
                              </p:par>
                            </p:childTnLst>
                          </p:cTn>
                        </p:par>
                        <p:par>
                          <p:cTn id="58" fill="hold">
                            <p:stCondLst>
                              <p:cond delay="9000"/>
                            </p:stCondLst>
                            <p:childTnLst>
                              <p:par>
                                <p:cTn id="59" presetID="5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Effect transition="in" filter="fade">
                                      <p:cBhvr>
                                        <p:cTn id="63" dur="1000"/>
                                        <p:tgtEl>
                                          <p:spTgt spid="14"/>
                                        </p:tgtEl>
                                      </p:cBhvr>
                                    </p:animEffect>
                                  </p:childTnLst>
                                </p:cTn>
                              </p:par>
                            </p:childTnLst>
                          </p:cTn>
                        </p:par>
                        <p:par>
                          <p:cTn id="64" fill="hold">
                            <p:stCondLst>
                              <p:cond delay="10000"/>
                            </p:stCondLst>
                            <p:childTnLst>
                              <p:par>
                                <p:cTn id="65" presetID="53" presetClass="entr" presetSubtype="16"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fltVal val="0"/>
                                          </p:val>
                                        </p:tav>
                                        <p:tav tm="100000">
                                          <p:val>
                                            <p:strVal val="#ppt_w"/>
                                          </p:val>
                                        </p:tav>
                                      </p:tavLst>
                                    </p:anim>
                                    <p:anim calcmode="lin" valueType="num">
                                      <p:cBhvr>
                                        <p:cTn id="68" dur="1000" fill="hold"/>
                                        <p:tgtEl>
                                          <p:spTgt spid="15"/>
                                        </p:tgtEl>
                                        <p:attrNameLst>
                                          <p:attrName>ppt_h</p:attrName>
                                        </p:attrNameLst>
                                      </p:cBhvr>
                                      <p:tavLst>
                                        <p:tav tm="0">
                                          <p:val>
                                            <p:fltVal val="0"/>
                                          </p:val>
                                        </p:tav>
                                        <p:tav tm="100000">
                                          <p:val>
                                            <p:strVal val="#ppt_h"/>
                                          </p:val>
                                        </p:tav>
                                      </p:tavLst>
                                    </p:anim>
                                    <p:animEffect transition="in" filter="fade">
                                      <p:cBhvr>
                                        <p:cTn id="69" dur="1000"/>
                                        <p:tgtEl>
                                          <p:spTgt spid="15"/>
                                        </p:tgtEl>
                                      </p:cBhvr>
                                    </p:animEffect>
                                  </p:childTnLst>
                                </p:cTn>
                              </p:par>
                            </p:childTnLst>
                          </p:cTn>
                        </p:par>
                        <p:par>
                          <p:cTn id="70" fill="hold">
                            <p:stCondLst>
                              <p:cond delay="11000"/>
                            </p:stCondLst>
                            <p:childTnLst>
                              <p:par>
                                <p:cTn id="71" presetID="53" presetClass="entr" presetSubtype="16"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fltVal val="0"/>
                                          </p:val>
                                        </p:tav>
                                        <p:tav tm="100000">
                                          <p:val>
                                            <p:strVal val="#ppt_w"/>
                                          </p:val>
                                        </p:tav>
                                      </p:tavLst>
                                    </p:anim>
                                    <p:anim calcmode="lin" valueType="num">
                                      <p:cBhvr>
                                        <p:cTn id="74" dur="1000" fill="hold"/>
                                        <p:tgtEl>
                                          <p:spTgt spid="16"/>
                                        </p:tgtEl>
                                        <p:attrNameLst>
                                          <p:attrName>ppt_h</p:attrName>
                                        </p:attrNameLst>
                                      </p:cBhvr>
                                      <p:tavLst>
                                        <p:tav tm="0">
                                          <p:val>
                                            <p:fltVal val="0"/>
                                          </p:val>
                                        </p:tav>
                                        <p:tav tm="100000">
                                          <p:val>
                                            <p:strVal val="#ppt_h"/>
                                          </p:val>
                                        </p:tav>
                                      </p:tavLst>
                                    </p:anim>
                                    <p:animEffect transition="in" filter="fade">
                                      <p:cBhvr>
                                        <p:cTn id="75" dur="1000"/>
                                        <p:tgtEl>
                                          <p:spTgt spid="16"/>
                                        </p:tgtEl>
                                      </p:cBhvr>
                                    </p:animEffect>
                                  </p:childTnLst>
                                </p:cTn>
                              </p:par>
                            </p:childTnLst>
                          </p:cTn>
                        </p:par>
                        <p:par>
                          <p:cTn id="76" fill="hold">
                            <p:stCondLst>
                              <p:cond delay="12000"/>
                            </p:stCondLst>
                            <p:childTnLst>
                              <p:par>
                                <p:cTn id="77" presetID="53" presetClass="entr" presetSubtype="16"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Effect transition="in" filter="fade">
                                      <p:cBhvr>
                                        <p:cTn id="81" dur="1000"/>
                                        <p:tgtEl>
                                          <p:spTgt spid="17"/>
                                        </p:tgtEl>
                                      </p:cBhvr>
                                    </p:animEffect>
                                  </p:childTnLst>
                                </p:cTn>
                              </p:par>
                            </p:childTnLst>
                          </p:cTn>
                        </p:par>
                        <p:par>
                          <p:cTn id="82" fill="hold">
                            <p:stCondLst>
                              <p:cond delay="13000"/>
                            </p:stCondLst>
                            <p:childTnLst>
                              <p:par>
                                <p:cTn id="83" presetID="53" presetClass="entr" presetSubtype="16"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1000" fill="hold"/>
                                        <p:tgtEl>
                                          <p:spTgt spid="18"/>
                                        </p:tgtEl>
                                        <p:attrNameLst>
                                          <p:attrName>ppt_w</p:attrName>
                                        </p:attrNameLst>
                                      </p:cBhvr>
                                      <p:tavLst>
                                        <p:tav tm="0">
                                          <p:val>
                                            <p:fltVal val="0"/>
                                          </p:val>
                                        </p:tav>
                                        <p:tav tm="100000">
                                          <p:val>
                                            <p:strVal val="#ppt_w"/>
                                          </p:val>
                                        </p:tav>
                                      </p:tavLst>
                                    </p:anim>
                                    <p:anim calcmode="lin" valueType="num">
                                      <p:cBhvr>
                                        <p:cTn id="86" dur="1000" fill="hold"/>
                                        <p:tgtEl>
                                          <p:spTgt spid="18"/>
                                        </p:tgtEl>
                                        <p:attrNameLst>
                                          <p:attrName>ppt_h</p:attrName>
                                        </p:attrNameLst>
                                      </p:cBhvr>
                                      <p:tavLst>
                                        <p:tav tm="0">
                                          <p:val>
                                            <p:fltVal val="0"/>
                                          </p:val>
                                        </p:tav>
                                        <p:tav tm="100000">
                                          <p:val>
                                            <p:strVal val="#ppt_h"/>
                                          </p:val>
                                        </p:tav>
                                      </p:tavLst>
                                    </p:anim>
                                    <p:animEffect transition="in" filter="fade">
                                      <p:cBhvr>
                                        <p:cTn id="8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A538-6144-A6A5-144E-597B81FF5DA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46B98F2-3193-5A87-17AE-8B06EE15B2E8}"/>
              </a:ext>
            </a:extLst>
          </p:cNvPr>
          <p:cNvSpPr/>
          <p:nvPr/>
        </p:nvSpPr>
        <p:spPr>
          <a:xfrm>
            <a:off x="-68811" y="102744"/>
            <a:ext cx="5656811" cy="2035802"/>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DB92C7A7-A67F-0FC1-8353-9E0202CEE1E8}"/>
              </a:ext>
            </a:extLst>
          </p:cNvPr>
          <p:cNvPicPr>
            <a:picLocks noChangeAspect="1"/>
          </p:cNvPicPr>
          <p:nvPr/>
        </p:nvPicPr>
        <p:blipFill>
          <a:blip r:embed="rId3"/>
          <a:stretch>
            <a:fillRect/>
          </a:stretch>
        </p:blipFill>
        <p:spPr>
          <a:xfrm>
            <a:off x="2412848" y="84731"/>
            <a:ext cx="3262146" cy="9584137"/>
          </a:xfrm>
          <a:prstGeom prst="rect">
            <a:avLst/>
          </a:prstGeom>
        </p:spPr>
      </p:pic>
      <p:sp>
        <p:nvSpPr>
          <p:cNvPr id="13" name="Rectangle: Rounded Corners 12">
            <a:extLst>
              <a:ext uri="{FF2B5EF4-FFF2-40B4-BE49-F238E27FC236}">
                <a16:creationId xmlns:a16="http://schemas.microsoft.com/office/drawing/2014/main" id="{B065AA22-28D1-A3CD-5CE8-C72ADB77DF5F}"/>
              </a:ext>
            </a:extLst>
          </p:cNvPr>
          <p:cNvSpPr/>
          <p:nvPr/>
        </p:nvSpPr>
        <p:spPr>
          <a:xfrm>
            <a:off x="6444932" y="914952"/>
            <a:ext cx="1099512" cy="418349"/>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E3B5326-A315-3F64-595C-75ABD092BF36}"/>
              </a:ext>
            </a:extLst>
          </p:cNvPr>
          <p:cNvPicPr>
            <a:picLocks noChangeAspect="1"/>
          </p:cNvPicPr>
          <p:nvPr/>
        </p:nvPicPr>
        <p:blipFill>
          <a:blip r:embed="rId4"/>
          <a:stretch>
            <a:fillRect/>
          </a:stretch>
        </p:blipFill>
        <p:spPr>
          <a:xfrm>
            <a:off x="6357938" y="119096"/>
            <a:ext cx="9227344" cy="9515408"/>
          </a:xfrm>
          <a:prstGeom prst="rect">
            <a:avLst/>
          </a:prstGeom>
        </p:spPr>
      </p:pic>
      <p:pic>
        <p:nvPicPr>
          <p:cNvPr id="2" name="Picture 1">
            <a:extLst>
              <a:ext uri="{FF2B5EF4-FFF2-40B4-BE49-F238E27FC236}">
                <a16:creationId xmlns:a16="http://schemas.microsoft.com/office/drawing/2014/main" id="{2F27BC95-251C-7115-40BB-F55AAA73D634}"/>
              </a:ext>
            </a:extLst>
          </p:cNvPr>
          <p:cNvPicPr>
            <a:picLocks noChangeAspect="1"/>
          </p:cNvPicPr>
          <p:nvPr/>
        </p:nvPicPr>
        <p:blipFill>
          <a:blip r:embed="rId5"/>
          <a:stretch>
            <a:fillRect/>
          </a:stretch>
        </p:blipFill>
        <p:spPr>
          <a:xfrm>
            <a:off x="1891955" y="1073832"/>
            <a:ext cx="3006320" cy="1064714"/>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19" name="Arrow: Right 18">
            <a:extLst>
              <a:ext uri="{FF2B5EF4-FFF2-40B4-BE49-F238E27FC236}">
                <a16:creationId xmlns:a16="http://schemas.microsoft.com/office/drawing/2014/main" id="{CBF3CF9C-92D3-E65D-82A0-DED3DE09A511}"/>
              </a:ext>
            </a:extLst>
          </p:cNvPr>
          <p:cNvSpPr/>
          <p:nvPr/>
        </p:nvSpPr>
        <p:spPr>
          <a:xfrm>
            <a:off x="274603" y="914952"/>
            <a:ext cx="1617352"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8271AC9-1E04-A5B2-832E-04A90B29873D}"/>
              </a:ext>
            </a:extLst>
          </p:cNvPr>
          <p:cNvPicPr>
            <a:picLocks noChangeAspect="1"/>
          </p:cNvPicPr>
          <p:nvPr/>
        </p:nvPicPr>
        <p:blipFill>
          <a:blip r:embed="rId6"/>
          <a:stretch>
            <a:fillRect/>
          </a:stretch>
        </p:blipFill>
        <p:spPr>
          <a:xfrm>
            <a:off x="1891955" y="3379215"/>
            <a:ext cx="2856010" cy="2226217"/>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5" name="Arrow: Right 4">
            <a:extLst>
              <a:ext uri="{FF2B5EF4-FFF2-40B4-BE49-F238E27FC236}">
                <a16:creationId xmlns:a16="http://schemas.microsoft.com/office/drawing/2014/main" id="{A8799F3F-A743-8758-32D6-0D1415B2A15C}"/>
              </a:ext>
            </a:extLst>
          </p:cNvPr>
          <p:cNvSpPr/>
          <p:nvPr/>
        </p:nvSpPr>
        <p:spPr>
          <a:xfrm>
            <a:off x="363343" y="4230862"/>
            <a:ext cx="1617352"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83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Effect transition="in" filter="fade">
                                      <p:cBhvr>
                                        <p:cTn id="18" dur="1000"/>
                                        <p:tgtEl>
                                          <p:spTgt spid="4"/>
                                        </p:tgtEl>
                                      </p:cBhvr>
                                    </p:animEffect>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A36AF-9E1E-9C5B-E280-74CE272F8D13}"/>
              </a:ext>
            </a:extLst>
          </p:cNvPr>
          <p:cNvPicPr>
            <a:picLocks noChangeAspect="1"/>
          </p:cNvPicPr>
          <p:nvPr/>
        </p:nvPicPr>
        <p:blipFill>
          <a:blip r:embed="rId4"/>
          <a:stretch>
            <a:fillRect/>
          </a:stretch>
        </p:blipFill>
        <p:spPr>
          <a:xfrm>
            <a:off x="489517" y="177545"/>
            <a:ext cx="16361227" cy="5355477"/>
          </a:xfrm>
          <a:prstGeom prst="rect">
            <a:avLst/>
          </a:prstGeom>
        </p:spPr>
      </p:pic>
      <p:sp>
        <p:nvSpPr>
          <p:cNvPr id="5" name="Rectangle 4">
            <a:extLst>
              <a:ext uri="{FF2B5EF4-FFF2-40B4-BE49-F238E27FC236}">
                <a16:creationId xmlns:a16="http://schemas.microsoft.com/office/drawing/2014/main" id="{B59DCF67-C0C3-DE88-7FC6-0DAB40C2EE72}"/>
              </a:ext>
            </a:extLst>
          </p:cNvPr>
          <p:cNvSpPr/>
          <p:nvPr/>
        </p:nvSpPr>
        <p:spPr>
          <a:xfrm>
            <a:off x="279852" y="6499115"/>
            <a:ext cx="16780555" cy="1754326"/>
          </a:xfrm>
          <a:prstGeom prst="rect">
            <a:avLst/>
          </a:prstGeom>
          <a:solidFill>
            <a:schemeClr val="accent1"/>
          </a:solid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Do not submit a paper form if submitting online.</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Departments have access to online reports.</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2" name="Picture 11">
            <a:extLst>
              <a:ext uri="{FF2B5EF4-FFF2-40B4-BE49-F238E27FC236}">
                <a16:creationId xmlns:a16="http://schemas.microsoft.com/office/drawing/2014/main" id="{D8151606-49C5-8426-2CF6-F9D9C6CAAD4D}"/>
              </a:ext>
            </a:extLst>
          </p:cNvPr>
          <p:cNvPicPr>
            <a:picLocks noChangeAspect="1"/>
          </p:cNvPicPr>
          <p:nvPr/>
        </p:nvPicPr>
        <p:blipFill>
          <a:blip r:embed="rId5"/>
          <a:stretch>
            <a:fillRect/>
          </a:stretch>
        </p:blipFill>
        <p:spPr>
          <a:xfrm>
            <a:off x="279852" y="2325375"/>
            <a:ext cx="10285760" cy="3780236"/>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23F98CAF-DDD1-6233-C8CF-E14EE0882A78}"/>
              </a:ext>
            </a:extLst>
          </p:cNvPr>
          <p:cNvPicPr>
            <a:picLocks noChangeAspect="1"/>
          </p:cNvPicPr>
          <p:nvPr/>
        </p:nvPicPr>
        <p:blipFill>
          <a:blip r:embed="rId6"/>
          <a:stretch>
            <a:fillRect/>
          </a:stretch>
        </p:blipFill>
        <p:spPr>
          <a:xfrm>
            <a:off x="10421578" y="2470473"/>
            <a:ext cx="6573200" cy="2889320"/>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32321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B56B-6067-8228-0B49-B1F0456B29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559A56-229A-3586-9565-59202E1EB9F8}"/>
              </a:ext>
            </a:extLst>
          </p:cNvPr>
          <p:cNvPicPr>
            <a:picLocks noChangeAspect="1"/>
          </p:cNvPicPr>
          <p:nvPr/>
        </p:nvPicPr>
        <p:blipFill>
          <a:blip r:embed="rId4"/>
          <a:stretch>
            <a:fillRect/>
          </a:stretch>
        </p:blipFill>
        <p:spPr>
          <a:xfrm>
            <a:off x="2335122" y="513741"/>
            <a:ext cx="12670018" cy="8726118"/>
          </a:xfrm>
          <a:prstGeom prst="rect">
            <a:avLst/>
          </a:prstGeom>
        </p:spPr>
      </p:pic>
      <p:pic>
        <p:nvPicPr>
          <p:cNvPr id="10" name="Picture 9">
            <a:extLst>
              <a:ext uri="{FF2B5EF4-FFF2-40B4-BE49-F238E27FC236}">
                <a16:creationId xmlns:a16="http://schemas.microsoft.com/office/drawing/2014/main" id="{99D2FE8E-5B4E-C260-C9F8-DEAB14138C92}"/>
              </a:ext>
            </a:extLst>
          </p:cNvPr>
          <p:cNvPicPr>
            <a:picLocks noChangeAspect="1"/>
          </p:cNvPicPr>
          <p:nvPr/>
        </p:nvPicPr>
        <p:blipFill>
          <a:blip r:embed="rId5"/>
          <a:stretch>
            <a:fillRect/>
          </a:stretch>
        </p:blipFill>
        <p:spPr>
          <a:xfrm>
            <a:off x="5903209" y="2450971"/>
            <a:ext cx="5268802" cy="3457992"/>
          </a:xfrm>
          <a:prstGeom prst="rect">
            <a:avLst/>
          </a:prstGeom>
          <a:effectLst>
            <a:glow rad="228600">
              <a:schemeClr val="accent5">
                <a:satMod val="175000"/>
                <a:alpha val="40000"/>
              </a:schemeClr>
            </a:glow>
          </a:effectLst>
        </p:spPr>
      </p:pic>
      <p:sp>
        <p:nvSpPr>
          <p:cNvPr id="13" name="Oval 12">
            <a:extLst>
              <a:ext uri="{FF2B5EF4-FFF2-40B4-BE49-F238E27FC236}">
                <a16:creationId xmlns:a16="http://schemas.microsoft.com/office/drawing/2014/main" id="{543B6C7F-C010-0E44-33F7-B4CFFF8AED8D}"/>
              </a:ext>
            </a:extLst>
          </p:cNvPr>
          <p:cNvSpPr/>
          <p:nvPr/>
        </p:nvSpPr>
        <p:spPr>
          <a:xfrm flipV="1">
            <a:off x="8771463" y="2450971"/>
            <a:ext cx="914400" cy="71532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269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1670F8-D37C-FF92-3215-579A00AC329B}"/>
              </a:ext>
            </a:extLst>
          </p:cNvPr>
          <p:cNvSpPr>
            <a:spLocks noGrp="1"/>
          </p:cNvSpPr>
          <p:nvPr>
            <p:ph type="body" sz="quarter" idx="10"/>
          </p:nvPr>
        </p:nvSpPr>
        <p:spPr/>
        <p:txBody>
          <a:bodyPr>
            <a:normAutofit fontScale="77500" lnSpcReduction="20000"/>
          </a:bodyPr>
          <a:lstStyle/>
          <a:p>
            <a:r>
              <a:rPr lang="en-US"/>
              <a:t>USERNAME AND PASSWORD</a:t>
            </a:r>
          </a:p>
        </p:txBody>
      </p:sp>
      <p:pic>
        <p:nvPicPr>
          <p:cNvPr id="9" name="Picture 8">
            <a:extLst>
              <a:ext uri="{FF2B5EF4-FFF2-40B4-BE49-F238E27FC236}">
                <a16:creationId xmlns:a16="http://schemas.microsoft.com/office/drawing/2014/main" id="{619E06D9-A5FE-853B-B7EB-B5C41C06975A}"/>
              </a:ext>
            </a:extLst>
          </p:cNvPr>
          <p:cNvPicPr>
            <a:picLocks noChangeAspect="1"/>
          </p:cNvPicPr>
          <p:nvPr/>
        </p:nvPicPr>
        <p:blipFill>
          <a:blip r:embed="rId3"/>
          <a:stretch>
            <a:fillRect/>
          </a:stretch>
        </p:blipFill>
        <p:spPr>
          <a:xfrm>
            <a:off x="8132334" y="125853"/>
            <a:ext cx="8027013" cy="8632282"/>
          </a:xfrm>
          <a:prstGeom prst="rect">
            <a:avLst/>
          </a:prstGeom>
          <a:ln w="12700">
            <a:noFill/>
          </a:ln>
        </p:spPr>
      </p:pic>
      <p:sp>
        <p:nvSpPr>
          <p:cNvPr id="10" name="Text Placeholder 1">
            <a:extLst>
              <a:ext uri="{FF2B5EF4-FFF2-40B4-BE49-F238E27FC236}">
                <a16:creationId xmlns:a16="http://schemas.microsoft.com/office/drawing/2014/main" id="{FA6F54D9-3648-8FD0-4A0C-3A2680899C16}"/>
              </a:ext>
            </a:extLst>
          </p:cNvPr>
          <p:cNvSpPr>
            <a:spLocks noGrp="1"/>
          </p:cNvSpPr>
          <p:nvPr>
            <p:ph type="body" idx="1"/>
          </p:nvPr>
        </p:nvSpPr>
        <p:spPr>
          <a:xfrm>
            <a:off x="313409" y="1675224"/>
            <a:ext cx="7818925" cy="5750169"/>
          </a:xfrm>
        </p:spPr>
        <p:txBody>
          <a:bodyPr>
            <a:normAutofit/>
          </a:bodyPr>
          <a:lstStyle/>
          <a:p>
            <a:pPr marL="571500" indent="-571500">
              <a:buFont typeface="Wingdings" panose="05000000000000000000" pitchFamily="2" charset="2"/>
              <a:buChar char="Ø"/>
            </a:pPr>
            <a:r>
              <a:rPr lang="en-US">
                <a:solidFill>
                  <a:schemeClr val="tx1"/>
                </a:solidFill>
              </a:rPr>
              <a:t>Username defaults to email address.</a:t>
            </a:r>
          </a:p>
          <a:p>
            <a:pPr marL="571500" indent="-571500">
              <a:buFont typeface="Wingdings" panose="05000000000000000000" pitchFamily="2" charset="2"/>
              <a:buChar char="Ø"/>
            </a:pPr>
            <a:r>
              <a:rPr lang="en-US">
                <a:solidFill>
                  <a:schemeClr val="tx1"/>
                </a:solidFill>
              </a:rPr>
              <a:t>Create Password.</a:t>
            </a:r>
          </a:p>
          <a:p>
            <a:pPr marL="571500" indent="-571500">
              <a:buFont typeface="Wingdings" panose="05000000000000000000" pitchFamily="2" charset="2"/>
              <a:buChar char="Ø"/>
            </a:pPr>
            <a:endParaRPr lang="en-US"/>
          </a:p>
          <a:p>
            <a:pPr marL="571500" indent="-571500">
              <a:buFont typeface="Wingdings" panose="05000000000000000000" pitchFamily="2" charset="2"/>
              <a:buChar char="Ø"/>
            </a:pPr>
            <a:endParaRPr lang="en-US"/>
          </a:p>
          <a:p>
            <a:pPr marL="571500" indent="-571500">
              <a:buFont typeface="Wingdings" panose="05000000000000000000" pitchFamily="2" charset="2"/>
              <a:buChar char="Ø"/>
            </a:pPr>
            <a:endParaRPr lang="en-US"/>
          </a:p>
          <a:p>
            <a:pPr marL="571500" indent="-571500">
              <a:buFont typeface="Wingdings" panose="05000000000000000000" pitchFamily="2" charset="2"/>
              <a:buChar char="Ø"/>
            </a:pPr>
            <a:endParaRPr lang="en-US"/>
          </a:p>
          <a:p>
            <a:pPr marL="571500" indent="-571500">
              <a:buFont typeface="Wingdings" panose="05000000000000000000" pitchFamily="2" charset="2"/>
              <a:buChar char="Ø"/>
            </a:pPr>
            <a:r>
              <a:rPr lang="en-US">
                <a:solidFill>
                  <a:schemeClr val="tx1"/>
                </a:solidFill>
              </a:rPr>
              <a:t>Two Factor Authentication.</a:t>
            </a:r>
          </a:p>
        </p:txBody>
      </p:sp>
      <p:sp>
        <p:nvSpPr>
          <p:cNvPr id="11" name="TextBox 10">
            <a:extLst>
              <a:ext uri="{FF2B5EF4-FFF2-40B4-BE49-F238E27FC236}">
                <a16:creationId xmlns:a16="http://schemas.microsoft.com/office/drawing/2014/main" id="{44E05975-FC6A-60B4-C3D9-036898D54369}"/>
              </a:ext>
            </a:extLst>
          </p:cNvPr>
          <p:cNvSpPr txBox="1"/>
          <p:nvPr/>
        </p:nvSpPr>
        <p:spPr>
          <a:xfrm>
            <a:off x="1180916" y="3999636"/>
            <a:ext cx="5202299" cy="2308324"/>
          </a:xfrm>
          <a:prstGeom prst="rect">
            <a:avLst/>
          </a:prstGeom>
          <a:solidFill>
            <a:schemeClr val="tx2">
              <a:lumMod val="50000"/>
              <a:lumOff val="50000"/>
            </a:schemeClr>
          </a:solidFill>
          <a:effectLst>
            <a:glow rad="101600">
              <a:srgbClr val="FFC000">
                <a:alpha val="60000"/>
              </a:srgbClr>
            </a:glow>
          </a:effectLst>
        </p:spPr>
        <p:txBody>
          <a:bodyPr wrap="square" rtlCol="0">
            <a:spAutoFit/>
          </a:bodyPr>
          <a:lstStyle/>
          <a:p>
            <a:pPr algn="l" fontAlgn="base"/>
            <a:r>
              <a:rPr lang="en-US" sz="2400" b="0" i="1" dirty="0">
                <a:solidFill>
                  <a:schemeClr val="bg1"/>
                </a:solidFill>
                <a:effectLst/>
                <a:latin typeface="inherit"/>
              </a:rPr>
              <a:t>Password Requirements:</a:t>
            </a:r>
            <a:endParaRPr lang="en-US" sz="2400" i="1" dirty="0">
              <a:solidFill>
                <a:schemeClr val="bg1"/>
              </a:solidFill>
              <a:latin typeface="inherit"/>
            </a:endParaRPr>
          </a:p>
          <a:p>
            <a:pPr marL="342900" indent="-342900" algn="l" fontAlgn="base">
              <a:buAutoNum type="arabicPeriod"/>
            </a:pPr>
            <a:r>
              <a:rPr lang="en-US" sz="2400" b="0" i="1" dirty="0">
                <a:solidFill>
                  <a:schemeClr val="bg1"/>
                </a:solidFill>
                <a:effectLst/>
                <a:latin typeface="inherit"/>
              </a:rPr>
              <a:t>Uppercase Letter</a:t>
            </a:r>
          </a:p>
          <a:p>
            <a:pPr marL="342900" indent="-342900" algn="l" fontAlgn="base">
              <a:buAutoNum type="arabicPeriod"/>
            </a:pPr>
            <a:r>
              <a:rPr lang="en-US" sz="2400" i="1" dirty="0">
                <a:solidFill>
                  <a:schemeClr val="bg1"/>
                </a:solidFill>
                <a:latin typeface="inherit"/>
              </a:rPr>
              <a:t>Lo</a:t>
            </a:r>
            <a:r>
              <a:rPr lang="en-US" sz="2400" b="0" i="1" dirty="0">
                <a:solidFill>
                  <a:schemeClr val="bg1"/>
                </a:solidFill>
                <a:effectLst/>
                <a:latin typeface="inherit"/>
              </a:rPr>
              <a:t>wercase Letter</a:t>
            </a:r>
          </a:p>
          <a:p>
            <a:pPr algn="l" fontAlgn="base">
              <a:buFont typeface="+mj-lt"/>
              <a:buAutoNum type="arabicPeriod"/>
            </a:pPr>
            <a:r>
              <a:rPr lang="en-US" sz="2400" b="0" i="1" dirty="0">
                <a:solidFill>
                  <a:schemeClr val="bg1"/>
                </a:solidFill>
                <a:effectLst/>
                <a:latin typeface="inherit"/>
              </a:rPr>
              <a:t>    Number</a:t>
            </a:r>
          </a:p>
          <a:p>
            <a:pPr algn="l" fontAlgn="base">
              <a:buFont typeface="+mj-lt"/>
              <a:buAutoNum type="arabicPeriod"/>
            </a:pPr>
            <a:r>
              <a:rPr lang="en-US" sz="2400" b="0" i="1" dirty="0">
                <a:solidFill>
                  <a:schemeClr val="bg1"/>
                </a:solidFill>
                <a:effectLst/>
                <a:latin typeface="inherit"/>
              </a:rPr>
              <a:t>    Symbol (!@#$%^&amp;*)</a:t>
            </a:r>
          </a:p>
          <a:p>
            <a:pPr algn="l" fontAlgn="base">
              <a:buFont typeface="+mj-lt"/>
              <a:buAutoNum type="arabicPeriod"/>
            </a:pPr>
            <a:r>
              <a:rPr lang="en-US" sz="2400" i="1" dirty="0">
                <a:solidFill>
                  <a:schemeClr val="bg1"/>
                </a:solidFill>
                <a:latin typeface="inherit"/>
              </a:rPr>
              <a:t>    8-character Minimum</a:t>
            </a:r>
            <a:endParaRPr lang="en-US" sz="2400" b="0" i="1" dirty="0">
              <a:solidFill>
                <a:schemeClr val="bg1"/>
              </a:solidFill>
              <a:effectLst/>
              <a:latin typeface="inherit"/>
            </a:endParaRPr>
          </a:p>
        </p:txBody>
      </p:sp>
    </p:spTree>
    <p:extLst>
      <p:ext uri="{BB962C8B-B14F-4D97-AF65-F5344CB8AC3E}">
        <p14:creationId xmlns:p14="http://schemas.microsoft.com/office/powerpoint/2010/main" val="11029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up)">
                                      <p:cBhvr>
                                        <p:cTn id="7" dur="1000"/>
                                        <p:tgtEl>
                                          <p:spTgt spid="10">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animEffect transition="in" filter="wipe(up)">
                                      <p:cBhvr>
                                        <p:cTn id="15"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D946-351C-9CBE-B8CC-013A7BA1D8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682FD2-4305-3E0F-3397-C1C7B8CDE50E}"/>
              </a:ext>
            </a:extLst>
          </p:cNvPr>
          <p:cNvPicPr>
            <a:picLocks noChangeAspect="1"/>
          </p:cNvPicPr>
          <p:nvPr/>
        </p:nvPicPr>
        <p:blipFill>
          <a:blip r:embed="rId4"/>
          <a:stretch>
            <a:fillRect/>
          </a:stretch>
        </p:blipFill>
        <p:spPr>
          <a:xfrm>
            <a:off x="1470991" y="164801"/>
            <a:ext cx="12698597" cy="9211961"/>
          </a:xfrm>
          <a:prstGeom prst="rect">
            <a:avLst/>
          </a:prstGeom>
        </p:spPr>
      </p:pic>
      <p:pic>
        <p:nvPicPr>
          <p:cNvPr id="9" name="Picture 8">
            <a:extLst>
              <a:ext uri="{FF2B5EF4-FFF2-40B4-BE49-F238E27FC236}">
                <a16:creationId xmlns:a16="http://schemas.microsoft.com/office/drawing/2014/main" id="{613D165E-D809-B96F-BD1B-8E740C7B6620}"/>
              </a:ext>
            </a:extLst>
          </p:cNvPr>
          <p:cNvPicPr>
            <a:picLocks noChangeAspect="1"/>
          </p:cNvPicPr>
          <p:nvPr/>
        </p:nvPicPr>
        <p:blipFill>
          <a:blip r:embed="rId5"/>
          <a:stretch>
            <a:fillRect/>
          </a:stretch>
        </p:blipFill>
        <p:spPr>
          <a:xfrm>
            <a:off x="469302" y="1722781"/>
            <a:ext cx="6037219" cy="7759999"/>
          </a:xfrm>
          <a:prstGeom prst="rect">
            <a:avLst/>
          </a:prstGeom>
          <a:effectLst>
            <a:glow rad="228600">
              <a:schemeClr val="accent3">
                <a:satMod val="175000"/>
                <a:alpha val="40000"/>
              </a:schemeClr>
            </a:glow>
          </a:effectLst>
        </p:spPr>
      </p:pic>
      <p:pic>
        <p:nvPicPr>
          <p:cNvPr id="11" name="Picture 10">
            <a:extLst>
              <a:ext uri="{FF2B5EF4-FFF2-40B4-BE49-F238E27FC236}">
                <a16:creationId xmlns:a16="http://schemas.microsoft.com/office/drawing/2014/main" id="{435A7070-E9CE-ECD8-5C53-170C995B152E}"/>
              </a:ext>
            </a:extLst>
          </p:cNvPr>
          <p:cNvPicPr>
            <a:picLocks noChangeAspect="1"/>
          </p:cNvPicPr>
          <p:nvPr/>
        </p:nvPicPr>
        <p:blipFill>
          <a:blip r:embed="rId6"/>
          <a:stretch>
            <a:fillRect/>
          </a:stretch>
        </p:blipFill>
        <p:spPr>
          <a:xfrm>
            <a:off x="6737262" y="2644660"/>
            <a:ext cx="4132575" cy="6944139"/>
          </a:xfrm>
          <a:prstGeom prst="rect">
            <a:avLst/>
          </a:prstGeom>
        </p:spPr>
      </p:pic>
      <p:pic>
        <p:nvPicPr>
          <p:cNvPr id="13" name="Picture 12">
            <a:extLst>
              <a:ext uri="{FF2B5EF4-FFF2-40B4-BE49-F238E27FC236}">
                <a16:creationId xmlns:a16="http://schemas.microsoft.com/office/drawing/2014/main" id="{41E72D02-FE57-3D0F-B653-084ABD2DB686}"/>
              </a:ext>
            </a:extLst>
          </p:cNvPr>
          <p:cNvPicPr>
            <a:picLocks noChangeAspect="1"/>
          </p:cNvPicPr>
          <p:nvPr/>
        </p:nvPicPr>
        <p:blipFill>
          <a:blip r:embed="rId7"/>
          <a:stretch>
            <a:fillRect/>
          </a:stretch>
        </p:blipFill>
        <p:spPr>
          <a:xfrm>
            <a:off x="6962868" y="7012975"/>
            <a:ext cx="7206720" cy="1920416"/>
          </a:xfrm>
          <a:prstGeom prst="rect">
            <a:avLst/>
          </a:prstGeom>
          <a:effectLst>
            <a:glow rad="228600">
              <a:schemeClr val="accent5">
                <a:satMod val="175000"/>
                <a:alpha val="40000"/>
              </a:schemeClr>
            </a:glow>
          </a:effectLst>
        </p:spPr>
      </p:pic>
      <p:sp>
        <p:nvSpPr>
          <p:cNvPr id="16" name="Oval 15">
            <a:extLst>
              <a:ext uri="{FF2B5EF4-FFF2-40B4-BE49-F238E27FC236}">
                <a16:creationId xmlns:a16="http://schemas.microsoft.com/office/drawing/2014/main" id="{AA8BEE02-E119-3B3C-1F4B-ABB582DD898A}"/>
              </a:ext>
            </a:extLst>
          </p:cNvPr>
          <p:cNvSpPr/>
          <p:nvPr/>
        </p:nvSpPr>
        <p:spPr>
          <a:xfrm>
            <a:off x="4309682" y="3087755"/>
            <a:ext cx="832161" cy="887897"/>
          </a:xfrm>
          <a:prstGeom prst="ellipse">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2F9C1DC-5B5A-CB48-EC10-4B7ED260BE1B}"/>
              </a:ext>
            </a:extLst>
          </p:cNvPr>
          <p:cNvSpPr/>
          <p:nvPr/>
        </p:nvSpPr>
        <p:spPr>
          <a:xfrm>
            <a:off x="10869837" y="5194852"/>
            <a:ext cx="1361920" cy="20212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904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B72E9-E423-0D08-40BD-F33839A38B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45206F-3CF2-AB7E-C6B5-F3E76509D307}"/>
              </a:ext>
            </a:extLst>
          </p:cNvPr>
          <p:cNvPicPr>
            <a:picLocks noChangeAspect="1"/>
          </p:cNvPicPr>
          <p:nvPr/>
        </p:nvPicPr>
        <p:blipFill>
          <a:blip r:embed="rId4"/>
          <a:stretch>
            <a:fillRect/>
          </a:stretch>
        </p:blipFill>
        <p:spPr>
          <a:xfrm>
            <a:off x="2446454" y="87148"/>
            <a:ext cx="12698597" cy="9211961"/>
          </a:xfrm>
          <a:prstGeom prst="rect">
            <a:avLst/>
          </a:prstGeom>
        </p:spPr>
      </p:pic>
      <p:pic>
        <p:nvPicPr>
          <p:cNvPr id="6" name="Picture 5">
            <a:extLst>
              <a:ext uri="{FF2B5EF4-FFF2-40B4-BE49-F238E27FC236}">
                <a16:creationId xmlns:a16="http://schemas.microsoft.com/office/drawing/2014/main" id="{F7CA618B-DC1C-12B8-9987-327AE791E267}"/>
              </a:ext>
            </a:extLst>
          </p:cNvPr>
          <p:cNvPicPr>
            <a:picLocks noChangeAspect="1"/>
          </p:cNvPicPr>
          <p:nvPr/>
        </p:nvPicPr>
        <p:blipFill>
          <a:blip r:embed="rId5"/>
          <a:stretch>
            <a:fillRect/>
          </a:stretch>
        </p:blipFill>
        <p:spPr>
          <a:xfrm>
            <a:off x="7234098" y="2541523"/>
            <a:ext cx="4132575" cy="6944139"/>
          </a:xfrm>
          <a:prstGeom prst="rect">
            <a:avLst/>
          </a:prstGeom>
        </p:spPr>
      </p:pic>
      <p:pic>
        <p:nvPicPr>
          <p:cNvPr id="9" name="Picture 8">
            <a:extLst>
              <a:ext uri="{FF2B5EF4-FFF2-40B4-BE49-F238E27FC236}">
                <a16:creationId xmlns:a16="http://schemas.microsoft.com/office/drawing/2014/main" id="{79916632-4981-4435-9BAC-A9957C5EB01B}"/>
              </a:ext>
            </a:extLst>
          </p:cNvPr>
          <p:cNvPicPr>
            <a:picLocks noChangeAspect="1"/>
          </p:cNvPicPr>
          <p:nvPr/>
        </p:nvPicPr>
        <p:blipFill>
          <a:blip r:embed="rId6"/>
          <a:stretch>
            <a:fillRect/>
          </a:stretch>
        </p:blipFill>
        <p:spPr>
          <a:xfrm>
            <a:off x="7111340" y="297267"/>
            <a:ext cx="8849672" cy="2157107"/>
          </a:xfrm>
          <a:prstGeom prst="rect">
            <a:avLst/>
          </a:prstGeom>
          <a:effectLst>
            <a:glow rad="228600">
              <a:schemeClr val="accent5">
                <a:satMod val="175000"/>
                <a:alpha val="40000"/>
              </a:schemeClr>
            </a:glow>
          </a:effectLst>
        </p:spPr>
      </p:pic>
      <p:cxnSp>
        <p:nvCxnSpPr>
          <p:cNvPr id="15" name="Straight Arrow Connector 14">
            <a:extLst>
              <a:ext uri="{FF2B5EF4-FFF2-40B4-BE49-F238E27FC236}">
                <a16:creationId xmlns:a16="http://schemas.microsoft.com/office/drawing/2014/main" id="{423FB381-53F5-F251-F3FE-22B1A7E0D18F}"/>
              </a:ext>
            </a:extLst>
          </p:cNvPr>
          <p:cNvCxnSpPr>
            <a:cxnSpLocks/>
          </p:cNvCxnSpPr>
          <p:nvPr/>
        </p:nvCxnSpPr>
        <p:spPr>
          <a:xfrm flipV="1">
            <a:off x="8715178" y="1988457"/>
            <a:ext cx="1502566" cy="712953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90A15C3-1751-3D49-0897-7088DC4FB9D1}"/>
              </a:ext>
            </a:extLst>
          </p:cNvPr>
          <p:cNvGrpSpPr/>
          <p:nvPr/>
        </p:nvGrpSpPr>
        <p:grpSpPr>
          <a:xfrm>
            <a:off x="8615701" y="3235857"/>
            <a:ext cx="8058379" cy="4529285"/>
            <a:chOff x="9992467" y="4257494"/>
            <a:chExt cx="6223678" cy="3692013"/>
          </a:xfrm>
        </p:grpSpPr>
        <p:pic>
          <p:nvPicPr>
            <p:cNvPr id="12" name="Picture 11">
              <a:extLst>
                <a:ext uri="{FF2B5EF4-FFF2-40B4-BE49-F238E27FC236}">
                  <a16:creationId xmlns:a16="http://schemas.microsoft.com/office/drawing/2014/main" id="{BE3E463C-6B31-2AE3-5750-C404840B652D}"/>
                </a:ext>
              </a:extLst>
            </p:cNvPr>
            <p:cNvPicPr>
              <a:picLocks noChangeAspect="1"/>
            </p:cNvPicPr>
            <p:nvPr/>
          </p:nvPicPr>
          <p:blipFill>
            <a:blip r:embed="rId7"/>
            <a:stretch>
              <a:fillRect/>
            </a:stretch>
          </p:blipFill>
          <p:spPr>
            <a:xfrm>
              <a:off x="9992467" y="4257494"/>
              <a:ext cx="6223678" cy="3692013"/>
            </a:xfrm>
            <a:prstGeom prst="rect">
              <a:avLst/>
            </a:prstGeom>
            <a:ln w="38100">
              <a:solidFill>
                <a:schemeClr val="accent1">
                  <a:lumMod val="75000"/>
                </a:schemeClr>
              </a:solidFill>
            </a:ln>
          </p:spPr>
        </p:pic>
        <p:sp>
          <p:nvSpPr>
            <p:cNvPr id="8" name="TextBox 7">
              <a:extLst>
                <a:ext uri="{FF2B5EF4-FFF2-40B4-BE49-F238E27FC236}">
                  <a16:creationId xmlns:a16="http://schemas.microsoft.com/office/drawing/2014/main" id="{E2A3DCF0-B7F3-9C42-BD74-47374750764C}"/>
                </a:ext>
              </a:extLst>
            </p:cNvPr>
            <p:cNvSpPr txBox="1"/>
            <p:nvPr/>
          </p:nvSpPr>
          <p:spPr>
            <a:xfrm>
              <a:off x="10353517" y="4951281"/>
              <a:ext cx="5176911" cy="1480203"/>
            </a:xfrm>
            <a:prstGeom prst="rect">
              <a:avLst/>
            </a:prstGeom>
            <a:solidFill>
              <a:schemeClr val="bg1"/>
            </a:solidFill>
            <a:ln>
              <a:noFill/>
            </a:ln>
          </p:spPr>
          <p:txBody>
            <a:bodyPr wrap="square" rtlCol="0">
              <a:spAutoFit/>
            </a:bodyPr>
            <a:lstStyle/>
            <a:p>
              <a:pPr algn="l"/>
              <a:r>
                <a:rPr lang="en-US" sz="2400" b="1" dirty="0"/>
                <a:t>The information has been submitted.  You can access it from My Consolidated Reports at any time.</a:t>
              </a:r>
            </a:p>
            <a:p>
              <a:pPr algn="l"/>
              <a:endParaRPr lang="en-US" sz="2400" b="1" dirty="0"/>
            </a:p>
            <a:p>
              <a:pPr algn="l"/>
              <a:endParaRPr lang="en-US" dirty="0"/>
            </a:p>
          </p:txBody>
        </p:sp>
      </p:grpSp>
      <p:grpSp>
        <p:nvGrpSpPr>
          <p:cNvPr id="13" name="Group 12">
            <a:extLst>
              <a:ext uri="{FF2B5EF4-FFF2-40B4-BE49-F238E27FC236}">
                <a16:creationId xmlns:a16="http://schemas.microsoft.com/office/drawing/2014/main" id="{40E885EF-2035-A798-FF05-5EB7E2136C4F}"/>
              </a:ext>
            </a:extLst>
          </p:cNvPr>
          <p:cNvGrpSpPr/>
          <p:nvPr/>
        </p:nvGrpSpPr>
        <p:grpSpPr>
          <a:xfrm>
            <a:off x="118294" y="3235858"/>
            <a:ext cx="8058379" cy="4634734"/>
            <a:chOff x="2985808" y="4301962"/>
            <a:chExt cx="6576867" cy="3692013"/>
          </a:xfrm>
        </p:grpSpPr>
        <p:pic>
          <p:nvPicPr>
            <p:cNvPr id="4" name="Picture 3">
              <a:extLst>
                <a:ext uri="{FF2B5EF4-FFF2-40B4-BE49-F238E27FC236}">
                  <a16:creationId xmlns:a16="http://schemas.microsoft.com/office/drawing/2014/main" id="{4534B257-BF5C-7B0D-7C01-ECC7DF47E9C7}"/>
                </a:ext>
              </a:extLst>
            </p:cNvPr>
            <p:cNvPicPr>
              <a:picLocks noChangeAspect="1"/>
            </p:cNvPicPr>
            <p:nvPr/>
          </p:nvPicPr>
          <p:blipFill>
            <a:blip r:embed="rId8"/>
            <a:stretch>
              <a:fillRect/>
            </a:stretch>
          </p:blipFill>
          <p:spPr>
            <a:xfrm>
              <a:off x="2985808" y="4301962"/>
              <a:ext cx="6576867" cy="3692013"/>
            </a:xfrm>
            <a:prstGeom prst="rect">
              <a:avLst/>
            </a:prstGeom>
            <a:ln w="38100">
              <a:solidFill>
                <a:schemeClr val="accent1"/>
              </a:solidFill>
            </a:ln>
          </p:spPr>
        </p:pic>
        <p:sp>
          <p:nvSpPr>
            <p:cNvPr id="11" name="TextBox 10">
              <a:extLst>
                <a:ext uri="{FF2B5EF4-FFF2-40B4-BE49-F238E27FC236}">
                  <a16:creationId xmlns:a16="http://schemas.microsoft.com/office/drawing/2014/main" id="{7997BB75-6791-73C4-81BB-CD0C3659F2E7}"/>
                </a:ext>
              </a:extLst>
            </p:cNvPr>
            <p:cNvSpPr txBox="1"/>
            <p:nvPr/>
          </p:nvSpPr>
          <p:spPr>
            <a:xfrm>
              <a:off x="3419526" y="4979963"/>
              <a:ext cx="5563761" cy="1152317"/>
            </a:xfrm>
            <a:prstGeom prst="rect">
              <a:avLst/>
            </a:prstGeom>
            <a:solidFill>
              <a:schemeClr val="bg1"/>
            </a:solidFill>
          </p:spPr>
          <p:txBody>
            <a:bodyPr wrap="square" rtlCol="0">
              <a:spAutoFit/>
            </a:bodyPr>
            <a:lstStyle/>
            <a:p>
              <a:pPr algn="l"/>
              <a:r>
                <a:rPr lang="en-US" sz="2400" b="1" dirty="0"/>
                <a:t>Your draft has been saved.  You can access it from My Consolidated Reports at any time.</a:t>
              </a:r>
            </a:p>
            <a:p>
              <a:pPr algn="l"/>
              <a:endParaRPr lang="en-US" sz="2400" b="1" dirty="0"/>
            </a:p>
            <a:p>
              <a:pPr algn="l"/>
              <a:endParaRPr lang="en-US" dirty="0"/>
            </a:p>
          </p:txBody>
        </p:sp>
      </p:grpSp>
    </p:spTree>
    <p:custDataLst>
      <p:tags r:id="rId1"/>
    </p:custDataLst>
    <p:extLst>
      <p:ext uri="{BB962C8B-B14F-4D97-AF65-F5344CB8AC3E}">
        <p14:creationId xmlns:p14="http://schemas.microsoft.com/office/powerpoint/2010/main" val="329997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C6AA1-061E-8114-21A0-99E5D76B1F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1606DF-88D7-877A-A239-59120655FEA9}"/>
              </a:ext>
            </a:extLst>
          </p:cNvPr>
          <p:cNvPicPr>
            <a:picLocks noChangeAspect="1"/>
          </p:cNvPicPr>
          <p:nvPr/>
        </p:nvPicPr>
        <p:blipFill>
          <a:blip r:embed="rId4"/>
          <a:stretch>
            <a:fillRect/>
          </a:stretch>
        </p:blipFill>
        <p:spPr>
          <a:xfrm>
            <a:off x="385789" y="1332179"/>
            <a:ext cx="16205443" cy="5029896"/>
          </a:xfrm>
          <a:prstGeom prst="rect">
            <a:avLst/>
          </a:prstGeom>
        </p:spPr>
      </p:pic>
      <p:pic>
        <p:nvPicPr>
          <p:cNvPr id="8" name="Picture 7">
            <a:extLst>
              <a:ext uri="{FF2B5EF4-FFF2-40B4-BE49-F238E27FC236}">
                <a16:creationId xmlns:a16="http://schemas.microsoft.com/office/drawing/2014/main" id="{2839B825-6FDA-1BE5-4BC0-F21EC8167506}"/>
              </a:ext>
            </a:extLst>
          </p:cNvPr>
          <p:cNvPicPr>
            <a:picLocks noChangeAspect="1"/>
          </p:cNvPicPr>
          <p:nvPr/>
        </p:nvPicPr>
        <p:blipFill>
          <a:blip r:embed="rId5"/>
          <a:stretch>
            <a:fillRect/>
          </a:stretch>
        </p:blipFill>
        <p:spPr>
          <a:xfrm>
            <a:off x="7731675" y="4327190"/>
            <a:ext cx="8683370" cy="2472207"/>
          </a:xfrm>
          <a:prstGeom prst="rect">
            <a:avLst/>
          </a:prstGeom>
          <a:effectLst>
            <a:glow rad="228600">
              <a:schemeClr val="accent5">
                <a:satMod val="175000"/>
                <a:alpha val="40000"/>
              </a:schemeClr>
            </a:glow>
          </a:effectLst>
        </p:spPr>
      </p:pic>
      <p:sp>
        <p:nvSpPr>
          <p:cNvPr id="9" name="TextBox 8">
            <a:extLst>
              <a:ext uri="{FF2B5EF4-FFF2-40B4-BE49-F238E27FC236}">
                <a16:creationId xmlns:a16="http://schemas.microsoft.com/office/drawing/2014/main" id="{94B28E22-3158-E8FE-A817-ED2D905B5E00}"/>
              </a:ext>
            </a:extLst>
          </p:cNvPr>
          <p:cNvSpPr txBox="1"/>
          <p:nvPr/>
        </p:nvSpPr>
        <p:spPr>
          <a:xfrm>
            <a:off x="749031" y="344538"/>
            <a:ext cx="8364562" cy="3046988"/>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Submitted reports cannot be edited.</a:t>
            </a:r>
          </a:p>
          <a:p>
            <a:pPr algn="ctr"/>
            <a:endParaRPr lang="en-US" dirty="0"/>
          </a:p>
          <a:p>
            <a:pPr algn="ctr"/>
            <a:r>
              <a:rPr lang="en-US" dirty="0"/>
              <a:t>To re-open the report, contact </a:t>
            </a:r>
            <a:r>
              <a:rPr lang="en-US" dirty="0">
                <a:hlinkClick r:id="rId6">
                  <a:extLst>
                    <a:ext uri="{A12FA001-AC4F-418D-AE19-62706E023703}">
                      <ahyp:hlinkClr xmlns:ahyp="http://schemas.microsoft.com/office/drawing/2018/hyperlinkcolor" val="tx"/>
                    </a:ext>
                  </a:extLst>
                </a:hlinkClick>
              </a:rPr>
              <a:t>myLegion@legion.org</a:t>
            </a:r>
            <a:endParaRPr lang="en-US" dirty="0"/>
          </a:p>
          <a:p>
            <a:pPr algn="ctr"/>
            <a:endParaRPr lang="en-US" dirty="0"/>
          </a:p>
        </p:txBody>
      </p:sp>
    </p:spTree>
    <p:custDataLst>
      <p:tags r:id="rId1"/>
    </p:custDataLst>
    <p:extLst>
      <p:ext uri="{BB962C8B-B14F-4D97-AF65-F5344CB8AC3E}">
        <p14:creationId xmlns:p14="http://schemas.microsoft.com/office/powerpoint/2010/main" val="328078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D5AB9-A8EC-266D-E7D7-C282466D93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2041D0E-5972-9F5E-4E82-EF882E2DEF78}"/>
              </a:ext>
            </a:extLst>
          </p:cNvPr>
          <p:cNvPicPr>
            <a:picLocks noChangeAspect="1"/>
          </p:cNvPicPr>
          <p:nvPr/>
        </p:nvPicPr>
        <p:blipFill>
          <a:blip r:embed="rId4"/>
          <a:stretch>
            <a:fillRect/>
          </a:stretch>
        </p:blipFill>
        <p:spPr>
          <a:xfrm>
            <a:off x="144135" y="1788146"/>
            <a:ext cx="16839956" cy="4849907"/>
          </a:xfrm>
          <a:prstGeom prst="rect">
            <a:avLst/>
          </a:prstGeom>
        </p:spPr>
      </p:pic>
      <p:sp>
        <p:nvSpPr>
          <p:cNvPr id="10" name="Arrow: Right 9">
            <a:extLst>
              <a:ext uri="{FF2B5EF4-FFF2-40B4-BE49-F238E27FC236}">
                <a16:creationId xmlns:a16="http://schemas.microsoft.com/office/drawing/2014/main" id="{DE15E86E-FF86-75E6-C842-9534930D6D0F}"/>
              </a:ext>
            </a:extLst>
          </p:cNvPr>
          <p:cNvSpPr/>
          <p:nvPr/>
        </p:nvSpPr>
        <p:spPr>
          <a:xfrm>
            <a:off x="10734018" y="3112728"/>
            <a:ext cx="804069" cy="787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30308D0-507D-85DA-9F07-67B508C2D470}"/>
              </a:ext>
            </a:extLst>
          </p:cNvPr>
          <p:cNvPicPr>
            <a:picLocks noChangeAspect="1"/>
          </p:cNvPicPr>
          <p:nvPr/>
        </p:nvPicPr>
        <p:blipFill>
          <a:blip r:embed="rId5"/>
          <a:stretch>
            <a:fillRect/>
          </a:stretch>
        </p:blipFill>
        <p:spPr>
          <a:xfrm>
            <a:off x="11894018" y="3196230"/>
            <a:ext cx="5090073" cy="620396"/>
          </a:xfrm>
          <a:prstGeom prst="rect">
            <a:avLst/>
          </a:prstGeom>
          <a:effectLst>
            <a:glow rad="228600">
              <a:schemeClr val="accent5">
                <a:satMod val="175000"/>
                <a:alpha val="40000"/>
              </a:schemeClr>
            </a:glow>
          </a:effectLst>
        </p:spPr>
      </p:pic>
      <p:pic>
        <p:nvPicPr>
          <p:cNvPr id="15" name="Picture 14">
            <a:extLst>
              <a:ext uri="{FF2B5EF4-FFF2-40B4-BE49-F238E27FC236}">
                <a16:creationId xmlns:a16="http://schemas.microsoft.com/office/drawing/2014/main" id="{BD16EB31-D43B-10C1-E99B-D117B00D912A}"/>
              </a:ext>
            </a:extLst>
          </p:cNvPr>
          <p:cNvPicPr>
            <a:picLocks noChangeAspect="1"/>
          </p:cNvPicPr>
          <p:nvPr/>
        </p:nvPicPr>
        <p:blipFill>
          <a:blip r:embed="rId6"/>
          <a:stretch>
            <a:fillRect/>
          </a:stretch>
        </p:blipFill>
        <p:spPr>
          <a:xfrm>
            <a:off x="144135" y="2741032"/>
            <a:ext cx="4011291" cy="557862"/>
          </a:xfrm>
          <a:prstGeom prst="rect">
            <a:avLst/>
          </a:prstGeom>
          <a:effectLst>
            <a:glow rad="228600">
              <a:schemeClr val="accent3">
                <a:satMod val="175000"/>
                <a:alpha val="40000"/>
              </a:schemeClr>
            </a:glow>
          </a:effectLst>
        </p:spPr>
      </p:pic>
      <p:sp>
        <p:nvSpPr>
          <p:cNvPr id="16" name="TextBox 15">
            <a:extLst>
              <a:ext uri="{FF2B5EF4-FFF2-40B4-BE49-F238E27FC236}">
                <a16:creationId xmlns:a16="http://schemas.microsoft.com/office/drawing/2014/main" id="{1A81644D-E38D-621B-EEFD-E44E1CF71B0B}"/>
              </a:ext>
            </a:extLst>
          </p:cNvPr>
          <p:cNvSpPr txBox="1"/>
          <p:nvPr/>
        </p:nvSpPr>
        <p:spPr>
          <a:xfrm>
            <a:off x="5122249" y="186487"/>
            <a:ext cx="5744534" cy="2554545"/>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Navigation tools allow you to view page by page or “View All” to see full list.</a:t>
            </a:r>
          </a:p>
          <a:p>
            <a:pPr algn="ctr"/>
            <a:endParaRPr lang="en-US" dirty="0"/>
          </a:p>
        </p:txBody>
      </p:sp>
    </p:spTree>
    <p:custDataLst>
      <p:tags r:id="rId1"/>
    </p:custDataLst>
    <p:extLst>
      <p:ext uri="{BB962C8B-B14F-4D97-AF65-F5344CB8AC3E}">
        <p14:creationId xmlns:p14="http://schemas.microsoft.com/office/powerpoint/2010/main" val="3375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2" presetClass="entr" presetSubtype="1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Effect transition="in" filter="fade">
                                      <p:cBhvr>
                                        <p:cTn id="19" dur="10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EE31-9146-75FB-FB8F-84D9154309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C2D9DD2-F4DE-5AA7-3DCC-7995C56A5213}"/>
              </a:ext>
            </a:extLst>
          </p:cNvPr>
          <p:cNvPicPr>
            <a:picLocks noChangeAspect="1"/>
          </p:cNvPicPr>
          <p:nvPr/>
        </p:nvPicPr>
        <p:blipFill>
          <a:blip r:embed="rId4"/>
          <a:stretch>
            <a:fillRect/>
          </a:stretch>
        </p:blipFill>
        <p:spPr>
          <a:xfrm>
            <a:off x="120250" y="427094"/>
            <a:ext cx="17099761" cy="7097115"/>
          </a:xfrm>
          <a:prstGeom prst="rect">
            <a:avLst/>
          </a:prstGeom>
        </p:spPr>
      </p:pic>
      <p:pic>
        <p:nvPicPr>
          <p:cNvPr id="8" name="Picture 7">
            <a:extLst>
              <a:ext uri="{FF2B5EF4-FFF2-40B4-BE49-F238E27FC236}">
                <a16:creationId xmlns:a16="http://schemas.microsoft.com/office/drawing/2014/main" id="{BDBEF829-F7AB-7DB5-C51B-1BDCF395A149}"/>
              </a:ext>
            </a:extLst>
          </p:cNvPr>
          <p:cNvPicPr>
            <a:picLocks noChangeAspect="1"/>
          </p:cNvPicPr>
          <p:nvPr/>
        </p:nvPicPr>
        <p:blipFill>
          <a:blip r:embed="rId5"/>
          <a:stretch>
            <a:fillRect/>
          </a:stretch>
        </p:blipFill>
        <p:spPr>
          <a:xfrm>
            <a:off x="274265" y="1350451"/>
            <a:ext cx="4011291" cy="557862"/>
          </a:xfrm>
          <a:prstGeom prst="rect">
            <a:avLst/>
          </a:prstGeom>
          <a:effectLst>
            <a:glow rad="228600">
              <a:schemeClr val="accent3">
                <a:satMod val="175000"/>
                <a:alpha val="40000"/>
              </a:schemeClr>
            </a:glow>
          </a:effectLst>
        </p:spPr>
      </p:pic>
      <p:sp>
        <p:nvSpPr>
          <p:cNvPr id="9" name="TextBox 8">
            <a:extLst>
              <a:ext uri="{FF2B5EF4-FFF2-40B4-BE49-F238E27FC236}">
                <a16:creationId xmlns:a16="http://schemas.microsoft.com/office/drawing/2014/main" id="{D0847892-0A76-2E83-EE74-5DC30D3F0AC6}"/>
              </a:ext>
            </a:extLst>
          </p:cNvPr>
          <p:cNvSpPr txBox="1"/>
          <p:nvPr/>
        </p:nvSpPr>
        <p:spPr>
          <a:xfrm>
            <a:off x="6102909" y="705897"/>
            <a:ext cx="6036082" cy="3046988"/>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Closed reports cannot be opened for editing.  You can view reports from 2019-2020 to present.</a:t>
            </a:r>
          </a:p>
          <a:p>
            <a:pPr algn="ctr"/>
            <a:endParaRPr lang="en-US" dirty="0"/>
          </a:p>
        </p:txBody>
      </p:sp>
    </p:spTree>
    <p:custDataLst>
      <p:tags r:id="rId1"/>
    </p:custDataLst>
    <p:extLst>
      <p:ext uri="{BB962C8B-B14F-4D97-AF65-F5344CB8AC3E}">
        <p14:creationId xmlns:p14="http://schemas.microsoft.com/office/powerpoint/2010/main" val="261588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CCB12-329C-9F24-C449-81496E1B94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0050CC-228D-B2DD-B08E-FF3E00551B8D}"/>
              </a:ext>
            </a:extLst>
          </p:cNvPr>
          <p:cNvPicPr>
            <a:picLocks noChangeAspect="1"/>
          </p:cNvPicPr>
          <p:nvPr/>
        </p:nvPicPr>
        <p:blipFill>
          <a:blip r:embed="rId4"/>
          <a:stretch>
            <a:fillRect/>
          </a:stretch>
        </p:blipFill>
        <p:spPr>
          <a:xfrm>
            <a:off x="20284" y="1196292"/>
            <a:ext cx="17099761" cy="7811590"/>
          </a:xfrm>
          <a:prstGeom prst="rect">
            <a:avLst/>
          </a:prstGeom>
        </p:spPr>
      </p:pic>
      <p:pic>
        <p:nvPicPr>
          <p:cNvPr id="8" name="Picture 7">
            <a:extLst>
              <a:ext uri="{FF2B5EF4-FFF2-40B4-BE49-F238E27FC236}">
                <a16:creationId xmlns:a16="http://schemas.microsoft.com/office/drawing/2014/main" id="{C9AB82E2-32E2-A520-36AA-21BEECB72E9F}"/>
              </a:ext>
            </a:extLst>
          </p:cNvPr>
          <p:cNvPicPr>
            <a:picLocks noChangeAspect="1"/>
          </p:cNvPicPr>
          <p:nvPr/>
        </p:nvPicPr>
        <p:blipFill>
          <a:blip r:embed="rId5"/>
          <a:stretch>
            <a:fillRect/>
          </a:stretch>
        </p:blipFill>
        <p:spPr>
          <a:xfrm>
            <a:off x="114200" y="2097440"/>
            <a:ext cx="4017532" cy="592751"/>
          </a:xfrm>
          <a:prstGeom prst="rect">
            <a:avLst/>
          </a:prstGeom>
          <a:effectLst>
            <a:glow rad="228600">
              <a:schemeClr val="accent3">
                <a:satMod val="175000"/>
                <a:alpha val="40000"/>
              </a:schemeClr>
            </a:glow>
          </a:effectLst>
        </p:spPr>
      </p:pic>
      <p:sp>
        <p:nvSpPr>
          <p:cNvPr id="9" name="TextBox 8">
            <a:extLst>
              <a:ext uri="{FF2B5EF4-FFF2-40B4-BE49-F238E27FC236}">
                <a16:creationId xmlns:a16="http://schemas.microsoft.com/office/drawing/2014/main" id="{F151D467-1B7E-CC44-E05C-BDB7F667E9C6}"/>
              </a:ext>
            </a:extLst>
          </p:cNvPr>
          <p:cNvSpPr txBox="1"/>
          <p:nvPr/>
        </p:nvSpPr>
        <p:spPr>
          <a:xfrm>
            <a:off x="5552123" y="174243"/>
            <a:ext cx="6036082" cy="3539430"/>
          </a:xfrm>
          <a:prstGeom prst="rect">
            <a:avLst/>
          </a:prstGeom>
          <a:solidFill>
            <a:srgbClr val="0070C0"/>
          </a:solidFill>
          <a:ln>
            <a:solidFill>
              <a:schemeClr val="tx1"/>
            </a:solidFill>
          </a:ln>
          <a:effectLst/>
          <a:scene3d>
            <a:camera prst="perspectiveRight"/>
            <a:lightRig rig="threePt" dir="t"/>
          </a:scene3d>
          <a:sp3d>
            <a:bevelT prst="relaxedInset"/>
          </a:sp3d>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200" b="1">
                <a:solidFill>
                  <a:schemeClr val="bg1"/>
                </a:solidFill>
              </a:defRPr>
            </a:lvl1pPr>
          </a:lstStyle>
          <a:p>
            <a:pPr algn="ctr"/>
            <a:endParaRPr lang="en-US" dirty="0"/>
          </a:p>
          <a:p>
            <a:pPr algn="ctr"/>
            <a:r>
              <a:rPr lang="en-US" dirty="0"/>
              <a:t>All section displays open and closed reports.  Click view to open and print reports.  Edit is only available for open reports.</a:t>
            </a:r>
          </a:p>
          <a:p>
            <a:pPr algn="ctr"/>
            <a:endParaRPr lang="en-US" dirty="0"/>
          </a:p>
        </p:txBody>
      </p:sp>
      <p:sp>
        <p:nvSpPr>
          <p:cNvPr id="10" name="Oval 9">
            <a:extLst>
              <a:ext uri="{FF2B5EF4-FFF2-40B4-BE49-F238E27FC236}">
                <a16:creationId xmlns:a16="http://schemas.microsoft.com/office/drawing/2014/main" id="{8119990D-D512-192D-9DA3-AD48C4E1337C}"/>
              </a:ext>
            </a:extLst>
          </p:cNvPr>
          <p:cNvSpPr/>
          <p:nvPr/>
        </p:nvSpPr>
        <p:spPr>
          <a:xfrm>
            <a:off x="15067723" y="5234609"/>
            <a:ext cx="897308" cy="58322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9312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EEA-FB83-2D32-F234-B0037F6B734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38ECC09-E11C-4630-05C7-51EC63C92274}"/>
              </a:ext>
            </a:extLst>
          </p:cNvPr>
          <p:cNvPicPr>
            <a:picLocks noChangeAspect="1"/>
          </p:cNvPicPr>
          <p:nvPr/>
        </p:nvPicPr>
        <p:blipFill>
          <a:blip r:embed="rId4"/>
          <a:stretch>
            <a:fillRect/>
          </a:stretch>
        </p:blipFill>
        <p:spPr>
          <a:xfrm>
            <a:off x="1070237" y="491660"/>
            <a:ext cx="14537179" cy="7630590"/>
          </a:xfrm>
          <a:prstGeom prst="rect">
            <a:avLst/>
          </a:prstGeom>
        </p:spPr>
      </p:pic>
      <p:pic>
        <p:nvPicPr>
          <p:cNvPr id="17" name="Picture 16">
            <a:extLst>
              <a:ext uri="{FF2B5EF4-FFF2-40B4-BE49-F238E27FC236}">
                <a16:creationId xmlns:a16="http://schemas.microsoft.com/office/drawing/2014/main" id="{005EA195-492B-E407-7ECE-017B57CEDED7}"/>
              </a:ext>
            </a:extLst>
          </p:cNvPr>
          <p:cNvPicPr>
            <a:picLocks noChangeAspect="1"/>
          </p:cNvPicPr>
          <p:nvPr/>
        </p:nvPicPr>
        <p:blipFill>
          <a:blip r:embed="rId5"/>
          <a:stretch>
            <a:fillRect/>
          </a:stretch>
        </p:blipFill>
        <p:spPr>
          <a:xfrm>
            <a:off x="11466635" y="491660"/>
            <a:ext cx="4428301" cy="1393172"/>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38234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0C10-A2E3-B820-7928-37EAB4B98E6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C398754-1162-ACE5-EB20-CF13114ADB29}"/>
              </a:ext>
            </a:extLst>
          </p:cNvPr>
          <p:cNvPicPr>
            <a:picLocks noChangeAspect="1"/>
          </p:cNvPicPr>
          <p:nvPr/>
        </p:nvPicPr>
        <p:blipFill>
          <a:blip r:embed="rId4"/>
          <a:stretch>
            <a:fillRect/>
          </a:stretch>
        </p:blipFill>
        <p:spPr>
          <a:xfrm>
            <a:off x="502796" y="269042"/>
            <a:ext cx="14892392" cy="8291977"/>
          </a:xfrm>
          <a:prstGeom prst="rect">
            <a:avLst/>
          </a:prstGeom>
        </p:spPr>
      </p:pic>
      <p:sp>
        <p:nvSpPr>
          <p:cNvPr id="4" name="Oval 3">
            <a:extLst>
              <a:ext uri="{FF2B5EF4-FFF2-40B4-BE49-F238E27FC236}">
                <a16:creationId xmlns:a16="http://schemas.microsoft.com/office/drawing/2014/main" id="{B3E45D9A-DB34-ABD1-774E-E4F15D81A7C6}"/>
              </a:ext>
            </a:extLst>
          </p:cNvPr>
          <p:cNvSpPr/>
          <p:nvPr/>
        </p:nvSpPr>
        <p:spPr>
          <a:xfrm>
            <a:off x="404582" y="29483"/>
            <a:ext cx="1314031" cy="7626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444605-2297-0249-F102-93E0AAAAEE0C}"/>
              </a:ext>
            </a:extLst>
          </p:cNvPr>
          <p:cNvPicPr>
            <a:picLocks noChangeAspect="1"/>
          </p:cNvPicPr>
          <p:nvPr/>
        </p:nvPicPr>
        <p:blipFill>
          <a:blip r:embed="rId5"/>
          <a:stretch>
            <a:fillRect/>
          </a:stretch>
        </p:blipFill>
        <p:spPr>
          <a:xfrm>
            <a:off x="4248460" y="269042"/>
            <a:ext cx="11913385" cy="8468140"/>
          </a:xfrm>
          <a:prstGeom prst="rect">
            <a:avLst/>
          </a:prstGeom>
          <a:ln w="57150">
            <a:solidFill>
              <a:schemeClr val="accent1">
                <a:lumMod val="75000"/>
              </a:schemeClr>
            </a:solidFill>
          </a:ln>
        </p:spPr>
      </p:pic>
      <p:pic>
        <p:nvPicPr>
          <p:cNvPr id="8" name="Picture 7">
            <a:extLst>
              <a:ext uri="{FF2B5EF4-FFF2-40B4-BE49-F238E27FC236}">
                <a16:creationId xmlns:a16="http://schemas.microsoft.com/office/drawing/2014/main" id="{B967F266-DEAC-00DF-8DAE-BA3B923319C1}"/>
              </a:ext>
            </a:extLst>
          </p:cNvPr>
          <p:cNvPicPr>
            <a:picLocks noChangeAspect="1"/>
          </p:cNvPicPr>
          <p:nvPr/>
        </p:nvPicPr>
        <p:blipFill>
          <a:blip r:embed="rId6"/>
          <a:stretch>
            <a:fillRect/>
          </a:stretch>
        </p:blipFill>
        <p:spPr>
          <a:xfrm>
            <a:off x="1399893" y="7789698"/>
            <a:ext cx="6967137" cy="1231034"/>
          </a:xfrm>
          <a:prstGeom prst="rect">
            <a:avLst/>
          </a:prstGeom>
          <a:effectLst>
            <a:glow rad="228600">
              <a:schemeClr val="accent5">
                <a:satMod val="175000"/>
                <a:alpha val="40000"/>
              </a:schemeClr>
            </a:glow>
          </a:effectLst>
        </p:spPr>
      </p:pic>
      <p:pic>
        <p:nvPicPr>
          <p:cNvPr id="10" name="Picture 9">
            <a:extLst>
              <a:ext uri="{FF2B5EF4-FFF2-40B4-BE49-F238E27FC236}">
                <a16:creationId xmlns:a16="http://schemas.microsoft.com/office/drawing/2014/main" id="{6D84BC54-2D1D-81AD-BFB2-3C07DB5DCE18}"/>
              </a:ext>
            </a:extLst>
          </p:cNvPr>
          <p:cNvPicPr>
            <a:picLocks noChangeAspect="1"/>
          </p:cNvPicPr>
          <p:nvPr/>
        </p:nvPicPr>
        <p:blipFill>
          <a:blip r:embed="rId7"/>
          <a:stretch>
            <a:fillRect/>
          </a:stretch>
        </p:blipFill>
        <p:spPr>
          <a:xfrm>
            <a:off x="4248460" y="269042"/>
            <a:ext cx="4009151" cy="6672859"/>
          </a:xfrm>
          <a:prstGeom prst="rect">
            <a:avLst/>
          </a:prstGeom>
          <a:effectLst>
            <a:glow rad="228600">
              <a:schemeClr val="accent5">
                <a:satMod val="175000"/>
                <a:alpha val="40000"/>
              </a:schemeClr>
            </a:glow>
          </a:effectLst>
        </p:spPr>
      </p:pic>
    </p:spTree>
    <p:custDataLst>
      <p:tags r:id="rId1"/>
    </p:custDataLst>
    <p:extLst>
      <p:ext uri="{BB962C8B-B14F-4D97-AF65-F5344CB8AC3E}">
        <p14:creationId xmlns:p14="http://schemas.microsoft.com/office/powerpoint/2010/main" val="377507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FD8C6-725B-5171-88BF-EBE061B649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769002-A04A-9168-6D55-52CBC26BBBB0}"/>
              </a:ext>
            </a:extLst>
          </p:cNvPr>
          <p:cNvPicPr>
            <a:picLocks noChangeAspect="1"/>
          </p:cNvPicPr>
          <p:nvPr/>
        </p:nvPicPr>
        <p:blipFill>
          <a:blip r:embed="rId4"/>
          <a:stretch>
            <a:fillRect/>
          </a:stretch>
        </p:blipFill>
        <p:spPr>
          <a:xfrm>
            <a:off x="831436" y="437849"/>
            <a:ext cx="15677389" cy="7818255"/>
          </a:xfrm>
          <a:prstGeom prst="rect">
            <a:avLst/>
          </a:prstGeom>
        </p:spPr>
      </p:pic>
      <p:pic>
        <p:nvPicPr>
          <p:cNvPr id="6" name="Picture 5">
            <a:extLst>
              <a:ext uri="{FF2B5EF4-FFF2-40B4-BE49-F238E27FC236}">
                <a16:creationId xmlns:a16="http://schemas.microsoft.com/office/drawing/2014/main" id="{60647BCF-86DE-9B0C-B178-3E9B623A8CCD}"/>
              </a:ext>
            </a:extLst>
          </p:cNvPr>
          <p:cNvPicPr>
            <a:picLocks noChangeAspect="1"/>
          </p:cNvPicPr>
          <p:nvPr/>
        </p:nvPicPr>
        <p:blipFill>
          <a:blip r:embed="rId5"/>
          <a:stretch>
            <a:fillRect/>
          </a:stretch>
        </p:blipFill>
        <p:spPr>
          <a:xfrm>
            <a:off x="616046" y="437849"/>
            <a:ext cx="9717063" cy="937412"/>
          </a:xfrm>
          <a:prstGeom prst="rect">
            <a:avLst/>
          </a:prstGeom>
          <a:effectLst>
            <a:glow rad="228600">
              <a:schemeClr val="accent3">
                <a:satMod val="175000"/>
                <a:alpha val="40000"/>
              </a:schemeClr>
            </a:glow>
          </a:effectLst>
        </p:spPr>
      </p:pic>
      <p:sp>
        <p:nvSpPr>
          <p:cNvPr id="9" name="Arrow: Right 8">
            <a:extLst>
              <a:ext uri="{FF2B5EF4-FFF2-40B4-BE49-F238E27FC236}">
                <a16:creationId xmlns:a16="http://schemas.microsoft.com/office/drawing/2014/main" id="{63DC8217-26F4-5958-CB93-CF30DF6FC8C3}"/>
              </a:ext>
            </a:extLst>
          </p:cNvPr>
          <p:cNvSpPr/>
          <p:nvPr/>
        </p:nvSpPr>
        <p:spPr>
          <a:xfrm>
            <a:off x="831436" y="437849"/>
            <a:ext cx="1487695" cy="9374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416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75B4-40E7-3FA0-96DE-AAEF602177E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E73381-937B-7DA9-A6F2-912EA7689448}"/>
              </a:ext>
            </a:extLst>
          </p:cNvPr>
          <p:cNvPicPr>
            <a:picLocks noChangeAspect="1"/>
          </p:cNvPicPr>
          <p:nvPr/>
        </p:nvPicPr>
        <p:blipFill>
          <a:blip r:embed="rId4"/>
          <a:stretch>
            <a:fillRect/>
          </a:stretch>
        </p:blipFill>
        <p:spPr>
          <a:xfrm>
            <a:off x="2412848" y="84731"/>
            <a:ext cx="3262146" cy="9584137"/>
          </a:xfrm>
          <a:prstGeom prst="rect">
            <a:avLst/>
          </a:prstGeom>
        </p:spPr>
      </p:pic>
      <p:pic>
        <p:nvPicPr>
          <p:cNvPr id="7" name="Picture 6">
            <a:extLst>
              <a:ext uri="{FF2B5EF4-FFF2-40B4-BE49-F238E27FC236}">
                <a16:creationId xmlns:a16="http://schemas.microsoft.com/office/drawing/2014/main" id="{BB31B41C-EFCB-0AD3-8B98-8616F8846362}"/>
              </a:ext>
            </a:extLst>
          </p:cNvPr>
          <p:cNvPicPr>
            <a:picLocks noChangeAspect="1"/>
          </p:cNvPicPr>
          <p:nvPr/>
        </p:nvPicPr>
        <p:blipFill>
          <a:blip r:embed="rId5"/>
          <a:stretch>
            <a:fillRect/>
          </a:stretch>
        </p:blipFill>
        <p:spPr>
          <a:xfrm>
            <a:off x="1444159" y="3634632"/>
            <a:ext cx="3416518" cy="2663125"/>
          </a:xfrm>
          <a:prstGeom prst="rect">
            <a:avLst/>
          </a:prstGeom>
          <a:ln>
            <a:solidFill>
              <a:schemeClr val="accent1">
                <a:lumMod val="75000"/>
              </a:schemeClr>
            </a:solidFill>
            <a:prstDash val="dash"/>
          </a:ln>
          <a:effectLst>
            <a:glow rad="228600">
              <a:schemeClr val="accent3">
                <a:satMod val="175000"/>
                <a:alpha val="40000"/>
              </a:schemeClr>
            </a:glow>
          </a:effectLst>
        </p:spPr>
      </p:pic>
      <p:sp>
        <p:nvSpPr>
          <p:cNvPr id="9" name="Arrow: Right 8">
            <a:extLst>
              <a:ext uri="{FF2B5EF4-FFF2-40B4-BE49-F238E27FC236}">
                <a16:creationId xmlns:a16="http://schemas.microsoft.com/office/drawing/2014/main" id="{9F7F28B3-DCD4-6B69-62FB-DC62D420DC88}"/>
              </a:ext>
            </a:extLst>
          </p:cNvPr>
          <p:cNvSpPr/>
          <p:nvPr/>
        </p:nvSpPr>
        <p:spPr>
          <a:xfrm>
            <a:off x="195386" y="4792185"/>
            <a:ext cx="1617352" cy="10204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AD3997C-EF9F-338B-D10A-A4628DBABA1A}"/>
              </a:ext>
            </a:extLst>
          </p:cNvPr>
          <p:cNvPicPr>
            <a:picLocks noChangeAspect="1"/>
          </p:cNvPicPr>
          <p:nvPr/>
        </p:nvPicPr>
        <p:blipFill>
          <a:blip r:embed="rId6"/>
          <a:stretch>
            <a:fillRect/>
          </a:stretch>
        </p:blipFill>
        <p:spPr>
          <a:xfrm>
            <a:off x="6357938" y="119096"/>
            <a:ext cx="9227344" cy="9515408"/>
          </a:xfrm>
          <a:prstGeom prst="rect">
            <a:avLst/>
          </a:prstGeom>
        </p:spPr>
      </p:pic>
    </p:spTree>
    <p:custDataLst>
      <p:tags r:id="rId1"/>
    </p:custDataLst>
    <p:extLst>
      <p:ext uri="{BB962C8B-B14F-4D97-AF65-F5344CB8AC3E}">
        <p14:creationId xmlns:p14="http://schemas.microsoft.com/office/powerpoint/2010/main" val="16311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19.2|10.7|2.4|2.9"/>
</p:tagLst>
</file>

<file path=ppt/tags/tag10.xml><?xml version="1.0" encoding="utf-8"?>
<p:tagLst xmlns:a="http://schemas.openxmlformats.org/drawingml/2006/main" xmlns:r="http://schemas.openxmlformats.org/officeDocument/2006/relationships" xmlns:p="http://schemas.openxmlformats.org/presentationml/2006/main">
  <p:tag name="TIMING" val="|30.7"/>
</p:tagLst>
</file>

<file path=ppt/tags/tag11.xml><?xml version="1.0" encoding="utf-8"?>
<p:tagLst xmlns:a="http://schemas.openxmlformats.org/drawingml/2006/main" xmlns:r="http://schemas.openxmlformats.org/officeDocument/2006/relationships" xmlns:p="http://schemas.openxmlformats.org/presentationml/2006/main">
  <p:tag name="TIMING" val="|30.7"/>
</p:tagLst>
</file>

<file path=ppt/tags/tag12.xml><?xml version="1.0" encoding="utf-8"?>
<p:tagLst xmlns:a="http://schemas.openxmlformats.org/drawingml/2006/main" xmlns:r="http://schemas.openxmlformats.org/officeDocument/2006/relationships" xmlns:p="http://schemas.openxmlformats.org/presentationml/2006/main">
  <p:tag name="TIMING" val="|30.7"/>
</p:tagLst>
</file>

<file path=ppt/tags/tag13.xml><?xml version="1.0" encoding="utf-8"?>
<p:tagLst xmlns:a="http://schemas.openxmlformats.org/drawingml/2006/main" xmlns:r="http://schemas.openxmlformats.org/officeDocument/2006/relationships" xmlns:p="http://schemas.openxmlformats.org/presentationml/2006/main">
  <p:tag name="TIMING" val="|30.7"/>
</p:tagLst>
</file>

<file path=ppt/tags/tag14.xml><?xml version="1.0" encoding="utf-8"?>
<p:tagLst xmlns:a="http://schemas.openxmlformats.org/drawingml/2006/main" xmlns:r="http://schemas.openxmlformats.org/officeDocument/2006/relationships" xmlns:p="http://schemas.openxmlformats.org/presentationml/2006/main">
  <p:tag name="TIMING" val="|17.3"/>
</p:tagLst>
</file>

<file path=ppt/tags/tag15.xml><?xml version="1.0" encoding="utf-8"?>
<p:tagLst xmlns:a="http://schemas.openxmlformats.org/drawingml/2006/main" xmlns:r="http://schemas.openxmlformats.org/officeDocument/2006/relationships" xmlns:p="http://schemas.openxmlformats.org/presentationml/2006/main">
  <p:tag name="TIMING" val="|17.3"/>
</p:tagLst>
</file>

<file path=ppt/tags/tag16.xml><?xml version="1.0" encoding="utf-8"?>
<p:tagLst xmlns:a="http://schemas.openxmlformats.org/drawingml/2006/main" xmlns:r="http://schemas.openxmlformats.org/officeDocument/2006/relationships" xmlns:p="http://schemas.openxmlformats.org/presentationml/2006/main">
  <p:tag name="TIMING" val="|30.7"/>
</p:tagLst>
</file>

<file path=ppt/tags/tag17.xml><?xml version="1.0" encoding="utf-8"?>
<p:tagLst xmlns:a="http://schemas.openxmlformats.org/drawingml/2006/main" xmlns:r="http://schemas.openxmlformats.org/officeDocument/2006/relationships" xmlns:p="http://schemas.openxmlformats.org/presentationml/2006/main">
  <p:tag name="TIMING" val="|38.6"/>
</p:tagLst>
</file>

<file path=ppt/tags/tag18.xml><?xml version="1.0" encoding="utf-8"?>
<p:tagLst xmlns:a="http://schemas.openxmlformats.org/drawingml/2006/main" xmlns:r="http://schemas.openxmlformats.org/officeDocument/2006/relationships" xmlns:p="http://schemas.openxmlformats.org/presentationml/2006/main">
  <p:tag name="TIMING" val="|30.7"/>
</p:tagLst>
</file>

<file path=ppt/tags/tag19.xml><?xml version="1.0" encoding="utf-8"?>
<p:tagLst xmlns:a="http://schemas.openxmlformats.org/drawingml/2006/main" xmlns:r="http://schemas.openxmlformats.org/officeDocument/2006/relationships" xmlns:p="http://schemas.openxmlformats.org/presentationml/2006/main">
  <p:tag name="TIMING" val="|38.6"/>
</p:tagLst>
</file>

<file path=ppt/tags/tag2.xml><?xml version="1.0" encoding="utf-8"?>
<p:tagLst xmlns:a="http://schemas.openxmlformats.org/drawingml/2006/main" xmlns:r="http://schemas.openxmlformats.org/officeDocument/2006/relationships" xmlns:p="http://schemas.openxmlformats.org/presentationml/2006/main">
  <p:tag name="TIMING" val="|30.7"/>
</p:tagLst>
</file>

<file path=ppt/tags/tag20.xml><?xml version="1.0" encoding="utf-8"?>
<p:tagLst xmlns:a="http://schemas.openxmlformats.org/drawingml/2006/main" xmlns:r="http://schemas.openxmlformats.org/officeDocument/2006/relationships" xmlns:p="http://schemas.openxmlformats.org/presentationml/2006/main">
  <p:tag name="TIMING" val="|30.7"/>
</p:tagLst>
</file>

<file path=ppt/tags/tag21.xml><?xml version="1.0" encoding="utf-8"?>
<p:tagLst xmlns:a="http://schemas.openxmlformats.org/drawingml/2006/main" xmlns:r="http://schemas.openxmlformats.org/officeDocument/2006/relationships" xmlns:p="http://schemas.openxmlformats.org/presentationml/2006/main">
  <p:tag name="TIMING" val="|1|2.5|1.7|4.2"/>
</p:tagLst>
</file>

<file path=ppt/tags/tag22.xml><?xml version="1.0" encoding="utf-8"?>
<p:tagLst xmlns:a="http://schemas.openxmlformats.org/drawingml/2006/main" xmlns:r="http://schemas.openxmlformats.org/officeDocument/2006/relationships" xmlns:p="http://schemas.openxmlformats.org/presentationml/2006/main">
  <p:tag name="TIMING" val="|30.7"/>
</p:tagLst>
</file>

<file path=ppt/tags/tag23.xml><?xml version="1.0" encoding="utf-8"?>
<p:tagLst xmlns:a="http://schemas.openxmlformats.org/drawingml/2006/main" xmlns:r="http://schemas.openxmlformats.org/officeDocument/2006/relationships" xmlns:p="http://schemas.openxmlformats.org/presentationml/2006/main">
  <p:tag name="TIMING" val="|1.4|1.6|1.4|1.8|2|7.2"/>
</p:tagLst>
</file>

<file path=ppt/tags/tag24.xml><?xml version="1.0" encoding="utf-8"?>
<p:tagLst xmlns:a="http://schemas.openxmlformats.org/drawingml/2006/main" xmlns:r="http://schemas.openxmlformats.org/officeDocument/2006/relationships" xmlns:p="http://schemas.openxmlformats.org/presentationml/2006/main">
  <p:tag name="TIMING" val="|30.7"/>
</p:tagLst>
</file>

<file path=ppt/tags/tag25.xml><?xml version="1.0" encoding="utf-8"?>
<p:tagLst xmlns:a="http://schemas.openxmlformats.org/drawingml/2006/main" xmlns:r="http://schemas.openxmlformats.org/officeDocument/2006/relationships" xmlns:p="http://schemas.openxmlformats.org/presentationml/2006/main">
  <p:tag name="TIMING" val="|3.4"/>
</p:tagLst>
</file>

<file path=ppt/tags/tag26.xml><?xml version="1.0" encoding="utf-8"?>
<p:tagLst xmlns:a="http://schemas.openxmlformats.org/drawingml/2006/main" xmlns:r="http://schemas.openxmlformats.org/officeDocument/2006/relationships" xmlns:p="http://schemas.openxmlformats.org/presentationml/2006/main">
  <p:tag name="TIMING" val="|30.7"/>
</p:tagLst>
</file>

<file path=ppt/tags/tag27.xml><?xml version="1.0" encoding="utf-8"?>
<p:tagLst xmlns:a="http://schemas.openxmlformats.org/drawingml/2006/main" xmlns:r="http://schemas.openxmlformats.org/officeDocument/2006/relationships" xmlns:p="http://schemas.openxmlformats.org/presentationml/2006/main">
  <p:tag name="TIMING" val="|3.6"/>
</p:tagLst>
</file>

<file path=ppt/tags/tag28.xml><?xml version="1.0" encoding="utf-8"?>
<p:tagLst xmlns:a="http://schemas.openxmlformats.org/drawingml/2006/main" xmlns:r="http://schemas.openxmlformats.org/officeDocument/2006/relationships" xmlns:p="http://schemas.openxmlformats.org/presentationml/2006/main">
  <p:tag name="TIMING" val="|19.9"/>
</p:tagLst>
</file>

<file path=ppt/tags/tag29.xml><?xml version="1.0" encoding="utf-8"?>
<p:tagLst xmlns:a="http://schemas.openxmlformats.org/drawingml/2006/main" xmlns:r="http://schemas.openxmlformats.org/officeDocument/2006/relationships" xmlns:p="http://schemas.openxmlformats.org/presentationml/2006/main">
  <p:tag name="TIMING" val="|30.7"/>
</p:tagLst>
</file>

<file path=ppt/tags/tag3.xml><?xml version="1.0" encoding="utf-8"?>
<p:tagLst xmlns:a="http://schemas.openxmlformats.org/drawingml/2006/main" xmlns:r="http://schemas.openxmlformats.org/officeDocument/2006/relationships" xmlns:p="http://schemas.openxmlformats.org/presentationml/2006/main">
  <p:tag name="TIMING" val="|30.7"/>
</p:tagLst>
</file>

<file path=ppt/tags/tag30.xml><?xml version="1.0" encoding="utf-8"?>
<p:tagLst xmlns:a="http://schemas.openxmlformats.org/drawingml/2006/main" xmlns:r="http://schemas.openxmlformats.org/officeDocument/2006/relationships" xmlns:p="http://schemas.openxmlformats.org/presentationml/2006/main">
  <p:tag name="TIMING" val="|30.7"/>
</p:tagLst>
</file>

<file path=ppt/tags/tag31.xml><?xml version="1.0" encoding="utf-8"?>
<p:tagLst xmlns:a="http://schemas.openxmlformats.org/drawingml/2006/main" xmlns:r="http://schemas.openxmlformats.org/officeDocument/2006/relationships" xmlns:p="http://schemas.openxmlformats.org/presentationml/2006/main">
  <p:tag name="TIMING" val="|30.7"/>
</p:tagLst>
</file>

<file path=ppt/tags/tag32.xml><?xml version="1.0" encoding="utf-8"?>
<p:tagLst xmlns:a="http://schemas.openxmlformats.org/drawingml/2006/main" xmlns:r="http://schemas.openxmlformats.org/officeDocument/2006/relationships" xmlns:p="http://schemas.openxmlformats.org/presentationml/2006/main">
  <p:tag name="TIMING" val="|15.2"/>
</p:tagLst>
</file>

<file path=ppt/tags/tag33.xml><?xml version="1.0" encoding="utf-8"?>
<p:tagLst xmlns:a="http://schemas.openxmlformats.org/drawingml/2006/main" xmlns:r="http://schemas.openxmlformats.org/officeDocument/2006/relationships" xmlns:p="http://schemas.openxmlformats.org/presentationml/2006/main">
  <p:tag name="TIMING" val="|15.2"/>
</p:tagLst>
</file>

<file path=ppt/tags/tag34.xml><?xml version="1.0" encoding="utf-8"?>
<p:tagLst xmlns:a="http://schemas.openxmlformats.org/drawingml/2006/main" xmlns:r="http://schemas.openxmlformats.org/officeDocument/2006/relationships" xmlns:p="http://schemas.openxmlformats.org/presentationml/2006/main">
  <p:tag name="TIMING" val="|30.7"/>
</p:tagLst>
</file>

<file path=ppt/tags/tag35.xml><?xml version="1.0" encoding="utf-8"?>
<p:tagLst xmlns:a="http://schemas.openxmlformats.org/drawingml/2006/main" xmlns:r="http://schemas.openxmlformats.org/officeDocument/2006/relationships" xmlns:p="http://schemas.openxmlformats.org/presentationml/2006/main">
  <p:tag name="TIMING" val="|15.2"/>
</p:tagLst>
</file>

<file path=ppt/tags/tag36.xml><?xml version="1.0" encoding="utf-8"?>
<p:tagLst xmlns:a="http://schemas.openxmlformats.org/drawingml/2006/main" xmlns:r="http://schemas.openxmlformats.org/officeDocument/2006/relationships" xmlns:p="http://schemas.openxmlformats.org/presentationml/2006/main">
  <p:tag name="TIMING" val="|30.7"/>
</p:tagLst>
</file>

<file path=ppt/tags/tag37.xml><?xml version="1.0" encoding="utf-8"?>
<p:tagLst xmlns:a="http://schemas.openxmlformats.org/drawingml/2006/main" xmlns:r="http://schemas.openxmlformats.org/officeDocument/2006/relationships" xmlns:p="http://schemas.openxmlformats.org/presentationml/2006/main">
  <p:tag name="TIMING" val="|19.9"/>
</p:tagLst>
</file>

<file path=ppt/tags/tag38.xml><?xml version="1.0" encoding="utf-8"?>
<p:tagLst xmlns:a="http://schemas.openxmlformats.org/drawingml/2006/main" xmlns:r="http://schemas.openxmlformats.org/officeDocument/2006/relationships" xmlns:p="http://schemas.openxmlformats.org/presentationml/2006/main">
  <p:tag name="TIMING" val="|30.7"/>
</p:tagLst>
</file>

<file path=ppt/tags/tag39.xml><?xml version="1.0" encoding="utf-8"?>
<p:tagLst xmlns:a="http://schemas.openxmlformats.org/drawingml/2006/main" xmlns:r="http://schemas.openxmlformats.org/officeDocument/2006/relationships" xmlns:p="http://schemas.openxmlformats.org/presentationml/2006/main">
  <p:tag name="TIMING" val="|19.9"/>
</p:tagLst>
</file>

<file path=ppt/tags/tag4.xml><?xml version="1.0" encoding="utf-8"?>
<p:tagLst xmlns:a="http://schemas.openxmlformats.org/drawingml/2006/main" xmlns:r="http://schemas.openxmlformats.org/officeDocument/2006/relationships" xmlns:p="http://schemas.openxmlformats.org/presentationml/2006/main">
  <p:tag name="TIMING" val="|30.7"/>
</p:tagLst>
</file>

<file path=ppt/tags/tag40.xml><?xml version="1.0" encoding="utf-8"?>
<p:tagLst xmlns:a="http://schemas.openxmlformats.org/drawingml/2006/main" xmlns:r="http://schemas.openxmlformats.org/officeDocument/2006/relationships" xmlns:p="http://schemas.openxmlformats.org/presentationml/2006/main">
  <p:tag name="TIMING" val="|30.7"/>
</p:tagLst>
</file>

<file path=ppt/tags/tag41.xml><?xml version="1.0" encoding="utf-8"?>
<p:tagLst xmlns:a="http://schemas.openxmlformats.org/drawingml/2006/main" xmlns:r="http://schemas.openxmlformats.org/officeDocument/2006/relationships" xmlns:p="http://schemas.openxmlformats.org/presentationml/2006/main">
  <p:tag name="TIMING" val="|30.7"/>
</p:tagLst>
</file>

<file path=ppt/tags/tag42.xml><?xml version="1.0" encoding="utf-8"?>
<p:tagLst xmlns:a="http://schemas.openxmlformats.org/drawingml/2006/main" xmlns:r="http://schemas.openxmlformats.org/officeDocument/2006/relationships" xmlns:p="http://schemas.openxmlformats.org/presentationml/2006/main">
  <p:tag name="TIMING" val="|19.9"/>
</p:tagLst>
</file>

<file path=ppt/tags/tag43.xml><?xml version="1.0" encoding="utf-8"?>
<p:tagLst xmlns:a="http://schemas.openxmlformats.org/drawingml/2006/main" xmlns:r="http://schemas.openxmlformats.org/officeDocument/2006/relationships" xmlns:p="http://schemas.openxmlformats.org/presentationml/2006/main">
  <p:tag name="TIMING" val="|4.5|19.2|10.7|2.4|2.9"/>
</p:tagLst>
</file>

<file path=ppt/tags/tag44.xml><?xml version="1.0" encoding="utf-8"?>
<p:tagLst xmlns:a="http://schemas.openxmlformats.org/drawingml/2006/main" xmlns:r="http://schemas.openxmlformats.org/officeDocument/2006/relationships" xmlns:p="http://schemas.openxmlformats.org/presentationml/2006/main">
  <p:tag name="TIMING" val="|4.5|19.2|10.7|2.4|2.9"/>
</p:tagLst>
</file>

<file path=ppt/tags/tag45.xml><?xml version="1.0" encoding="utf-8"?>
<p:tagLst xmlns:a="http://schemas.openxmlformats.org/drawingml/2006/main" xmlns:r="http://schemas.openxmlformats.org/officeDocument/2006/relationships" xmlns:p="http://schemas.openxmlformats.org/presentationml/2006/main">
  <p:tag name="TIMING" val="|4.5|19.2|10.7|2.4|2.9"/>
</p:tagLst>
</file>

<file path=ppt/tags/tag46.xml><?xml version="1.0" encoding="utf-8"?>
<p:tagLst xmlns:a="http://schemas.openxmlformats.org/drawingml/2006/main" xmlns:r="http://schemas.openxmlformats.org/officeDocument/2006/relationships" xmlns:p="http://schemas.openxmlformats.org/presentationml/2006/main">
  <p:tag name="TIMING" val="|4.5|19.2|10.7|2.4|2.9"/>
</p:tagLst>
</file>

<file path=ppt/tags/tag47.xml><?xml version="1.0" encoding="utf-8"?>
<p:tagLst xmlns:a="http://schemas.openxmlformats.org/drawingml/2006/main" xmlns:r="http://schemas.openxmlformats.org/officeDocument/2006/relationships" xmlns:p="http://schemas.openxmlformats.org/presentationml/2006/main">
  <p:tag name="TIMING" val="|4.5|19.2|10.7|2.4|2.9"/>
</p:tagLst>
</file>

<file path=ppt/tags/tag48.xml><?xml version="1.0" encoding="utf-8"?>
<p:tagLst xmlns:a="http://schemas.openxmlformats.org/drawingml/2006/main" xmlns:r="http://schemas.openxmlformats.org/officeDocument/2006/relationships" xmlns:p="http://schemas.openxmlformats.org/presentationml/2006/main">
  <p:tag name="TIMING" val="|4.5|19.2|10.7|2.4|2.9"/>
</p:tagLst>
</file>

<file path=ppt/tags/tag49.xml><?xml version="1.0" encoding="utf-8"?>
<p:tagLst xmlns:a="http://schemas.openxmlformats.org/drawingml/2006/main" xmlns:r="http://schemas.openxmlformats.org/officeDocument/2006/relationships" xmlns:p="http://schemas.openxmlformats.org/presentationml/2006/main">
  <p:tag name="TIMING" val="|4.5|19.2|10.7|2.4|2.9"/>
</p:tagLst>
</file>

<file path=ppt/tags/tag5.xml><?xml version="1.0" encoding="utf-8"?>
<p:tagLst xmlns:a="http://schemas.openxmlformats.org/drawingml/2006/main" xmlns:r="http://schemas.openxmlformats.org/officeDocument/2006/relationships" xmlns:p="http://schemas.openxmlformats.org/presentationml/2006/main">
  <p:tag name="TIMING" val="|30.7"/>
</p:tagLst>
</file>

<file path=ppt/tags/tag50.xml><?xml version="1.0" encoding="utf-8"?>
<p:tagLst xmlns:a="http://schemas.openxmlformats.org/drawingml/2006/main" xmlns:r="http://schemas.openxmlformats.org/officeDocument/2006/relationships" xmlns:p="http://schemas.openxmlformats.org/presentationml/2006/main">
  <p:tag name="TIMING" val="|4.5|19.2|10.7|2.4|2.9"/>
</p:tagLst>
</file>

<file path=ppt/tags/tag51.xml><?xml version="1.0" encoding="utf-8"?>
<p:tagLst xmlns:a="http://schemas.openxmlformats.org/drawingml/2006/main" xmlns:r="http://schemas.openxmlformats.org/officeDocument/2006/relationships" xmlns:p="http://schemas.openxmlformats.org/presentationml/2006/main">
  <p:tag name="TIMING" val="|4.5|19.2|10.7|2.4|2.9"/>
</p:tagLst>
</file>

<file path=ppt/tags/tag52.xml><?xml version="1.0" encoding="utf-8"?>
<p:tagLst xmlns:a="http://schemas.openxmlformats.org/drawingml/2006/main" xmlns:r="http://schemas.openxmlformats.org/officeDocument/2006/relationships" xmlns:p="http://schemas.openxmlformats.org/presentationml/2006/main">
  <p:tag name="TIMING" val="|4.5|19.2|10.7|2.4|2.9"/>
</p:tagLst>
</file>

<file path=ppt/tags/tag53.xml><?xml version="1.0" encoding="utf-8"?>
<p:tagLst xmlns:a="http://schemas.openxmlformats.org/drawingml/2006/main" xmlns:r="http://schemas.openxmlformats.org/officeDocument/2006/relationships" xmlns:p="http://schemas.openxmlformats.org/presentationml/2006/main">
  <p:tag name="TIMING" val="|4.5|19.2|10.7|2.4|2.9"/>
</p:tagLst>
</file>

<file path=ppt/tags/tag54.xml><?xml version="1.0" encoding="utf-8"?>
<p:tagLst xmlns:a="http://schemas.openxmlformats.org/drawingml/2006/main" xmlns:r="http://schemas.openxmlformats.org/officeDocument/2006/relationships" xmlns:p="http://schemas.openxmlformats.org/presentationml/2006/main">
  <p:tag name="TIMING" val="|4.5|19.2|10.7|2.4|2.9"/>
</p:tagLst>
</file>

<file path=ppt/tags/tag55.xml><?xml version="1.0" encoding="utf-8"?>
<p:tagLst xmlns:a="http://schemas.openxmlformats.org/drawingml/2006/main" xmlns:r="http://schemas.openxmlformats.org/officeDocument/2006/relationships" xmlns:p="http://schemas.openxmlformats.org/presentationml/2006/main">
  <p:tag name="TIMING" val="|4.5|19.2|10.7|2.4|2.9"/>
</p:tagLst>
</file>

<file path=ppt/tags/tag56.xml><?xml version="1.0" encoding="utf-8"?>
<p:tagLst xmlns:a="http://schemas.openxmlformats.org/drawingml/2006/main" xmlns:r="http://schemas.openxmlformats.org/officeDocument/2006/relationships" xmlns:p="http://schemas.openxmlformats.org/presentationml/2006/main">
  <p:tag name="TIMING" val="|4.5|19.2|10.7|2.4|2.9"/>
</p:tagLst>
</file>

<file path=ppt/tags/tag57.xml><?xml version="1.0" encoding="utf-8"?>
<p:tagLst xmlns:a="http://schemas.openxmlformats.org/drawingml/2006/main" xmlns:r="http://schemas.openxmlformats.org/officeDocument/2006/relationships" xmlns:p="http://schemas.openxmlformats.org/presentationml/2006/main">
  <p:tag name="TIMING" val="|4.5|19.2|10.7|2.4|2.9"/>
</p:tagLst>
</file>

<file path=ppt/tags/tag58.xml><?xml version="1.0" encoding="utf-8"?>
<p:tagLst xmlns:a="http://schemas.openxmlformats.org/drawingml/2006/main" xmlns:r="http://schemas.openxmlformats.org/officeDocument/2006/relationships" xmlns:p="http://schemas.openxmlformats.org/presentationml/2006/main">
  <p:tag name="TIMING" val="|4.5|19.2|10.7|2.4|2.9"/>
</p:tagLst>
</file>

<file path=ppt/tags/tag59.xml><?xml version="1.0" encoding="utf-8"?>
<p:tagLst xmlns:a="http://schemas.openxmlformats.org/drawingml/2006/main" xmlns:r="http://schemas.openxmlformats.org/officeDocument/2006/relationships" xmlns:p="http://schemas.openxmlformats.org/presentationml/2006/main">
  <p:tag name="TIMING" val="|4.5|19.2|10.7|2.4|2.9"/>
</p:tagLst>
</file>

<file path=ppt/tags/tag6.xml><?xml version="1.0" encoding="utf-8"?>
<p:tagLst xmlns:a="http://schemas.openxmlformats.org/drawingml/2006/main" xmlns:r="http://schemas.openxmlformats.org/officeDocument/2006/relationships" xmlns:p="http://schemas.openxmlformats.org/presentationml/2006/main">
  <p:tag name="TIMING" val="|30.7"/>
</p:tagLst>
</file>

<file path=ppt/tags/tag60.xml><?xml version="1.0" encoding="utf-8"?>
<p:tagLst xmlns:a="http://schemas.openxmlformats.org/drawingml/2006/main" xmlns:r="http://schemas.openxmlformats.org/officeDocument/2006/relationships" xmlns:p="http://schemas.openxmlformats.org/presentationml/2006/main">
  <p:tag name="TIMING" val="|4.5|19.2|10.7|2.4|2.9"/>
</p:tagLst>
</file>

<file path=ppt/tags/tag61.xml><?xml version="1.0" encoding="utf-8"?>
<p:tagLst xmlns:a="http://schemas.openxmlformats.org/drawingml/2006/main" xmlns:r="http://schemas.openxmlformats.org/officeDocument/2006/relationships" xmlns:p="http://schemas.openxmlformats.org/presentationml/2006/main">
  <p:tag name="TIMING" val="|4.5|19.2|10.7|2.4|2.9"/>
</p:tagLst>
</file>

<file path=ppt/tags/tag62.xml><?xml version="1.0" encoding="utf-8"?>
<p:tagLst xmlns:a="http://schemas.openxmlformats.org/drawingml/2006/main" xmlns:r="http://schemas.openxmlformats.org/officeDocument/2006/relationships" xmlns:p="http://schemas.openxmlformats.org/presentationml/2006/main">
  <p:tag name="TIMING" val="|4.5|19.2|10.7|2.4|2.9"/>
</p:tagLst>
</file>

<file path=ppt/tags/tag63.xml><?xml version="1.0" encoding="utf-8"?>
<p:tagLst xmlns:a="http://schemas.openxmlformats.org/drawingml/2006/main" xmlns:r="http://schemas.openxmlformats.org/officeDocument/2006/relationships" xmlns:p="http://schemas.openxmlformats.org/presentationml/2006/main">
  <p:tag name="TIMING" val="|4.5|19.2|10.7|2.4|2.9"/>
</p:tagLst>
</file>

<file path=ppt/tags/tag64.xml><?xml version="1.0" encoding="utf-8"?>
<p:tagLst xmlns:a="http://schemas.openxmlformats.org/drawingml/2006/main" xmlns:r="http://schemas.openxmlformats.org/officeDocument/2006/relationships" xmlns:p="http://schemas.openxmlformats.org/presentationml/2006/main">
  <p:tag name="TIMING" val="|4.5|19.2|10.7|2.4|2.9"/>
</p:tagLst>
</file>

<file path=ppt/tags/tag65.xml><?xml version="1.0" encoding="utf-8"?>
<p:tagLst xmlns:a="http://schemas.openxmlformats.org/drawingml/2006/main" xmlns:r="http://schemas.openxmlformats.org/officeDocument/2006/relationships" xmlns:p="http://schemas.openxmlformats.org/presentationml/2006/main">
  <p:tag name="TIMING" val="|4.5|19.2|10.7|2.4|2.9"/>
</p:tagLst>
</file>

<file path=ppt/tags/tag66.xml><?xml version="1.0" encoding="utf-8"?>
<p:tagLst xmlns:a="http://schemas.openxmlformats.org/drawingml/2006/main" xmlns:r="http://schemas.openxmlformats.org/officeDocument/2006/relationships" xmlns:p="http://schemas.openxmlformats.org/presentationml/2006/main">
  <p:tag name="TIMING" val="|4.5|19.2|10.7|2.4|2.9"/>
</p:tagLst>
</file>

<file path=ppt/tags/tag67.xml><?xml version="1.0" encoding="utf-8"?>
<p:tagLst xmlns:a="http://schemas.openxmlformats.org/drawingml/2006/main" xmlns:r="http://schemas.openxmlformats.org/officeDocument/2006/relationships" xmlns:p="http://schemas.openxmlformats.org/presentationml/2006/main">
  <p:tag name="TIMING" val="|4.5|19.2|10.7|2.4|2.9"/>
</p:tagLst>
</file>

<file path=ppt/tags/tag68.xml><?xml version="1.0" encoding="utf-8"?>
<p:tagLst xmlns:a="http://schemas.openxmlformats.org/drawingml/2006/main" xmlns:r="http://schemas.openxmlformats.org/officeDocument/2006/relationships" xmlns:p="http://schemas.openxmlformats.org/presentationml/2006/main">
  <p:tag name="TIMING" val="|4.5|19.2|10.7|2.4|2.9"/>
</p:tagLst>
</file>

<file path=ppt/tags/tag69.xml><?xml version="1.0" encoding="utf-8"?>
<p:tagLst xmlns:a="http://schemas.openxmlformats.org/drawingml/2006/main" xmlns:r="http://schemas.openxmlformats.org/officeDocument/2006/relationships" xmlns:p="http://schemas.openxmlformats.org/presentationml/2006/main">
  <p:tag name="TIMING" val="|4.5|19.2|10.7|2.4|2.9"/>
</p:tagLst>
</file>

<file path=ppt/tags/tag7.xml><?xml version="1.0" encoding="utf-8"?>
<p:tagLst xmlns:a="http://schemas.openxmlformats.org/drawingml/2006/main" xmlns:r="http://schemas.openxmlformats.org/officeDocument/2006/relationships" xmlns:p="http://schemas.openxmlformats.org/presentationml/2006/main">
  <p:tag name="TIMING" val="|30.7"/>
</p:tagLst>
</file>

<file path=ppt/tags/tag70.xml><?xml version="1.0" encoding="utf-8"?>
<p:tagLst xmlns:a="http://schemas.openxmlformats.org/drawingml/2006/main" xmlns:r="http://schemas.openxmlformats.org/officeDocument/2006/relationships" xmlns:p="http://schemas.openxmlformats.org/presentationml/2006/main">
  <p:tag name="TIMING" val="|4.5|19.2|10.7|2.4|2.9"/>
</p:tagLst>
</file>

<file path=ppt/tags/tag71.xml><?xml version="1.0" encoding="utf-8"?>
<p:tagLst xmlns:a="http://schemas.openxmlformats.org/drawingml/2006/main" xmlns:r="http://schemas.openxmlformats.org/officeDocument/2006/relationships" xmlns:p="http://schemas.openxmlformats.org/presentationml/2006/main">
  <p:tag name="TIMING" val="|4.5|19.2|10.7|2.4|2.9"/>
</p:tagLst>
</file>

<file path=ppt/tags/tag72.xml><?xml version="1.0" encoding="utf-8"?>
<p:tagLst xmlns:a="http://schemas.openxmlformats.org/drawingml/2006/main" xmlns:r="http://schemas.openxmlformats.org/officeDocument/2006/relationships" xmlns:p="http://schemas.openxmlformats.org/presentationml/2006/main">
  <p:tag name="TIMING" val="|4.5|19.2|10.7|2.4|2.9"/>
</p:tagLst>
</file>

<file path=ppt/tags/tag8.xml><?xml version="1.0" encoding="utf-8"?>
<p:tagLst xmlns:a="http://schemas.openxmlformats.org/drawingml/2006/main" xmlns:r="http://schemas.openxmlformats.org/officeDocument/2006/relationships" xmlns:p="http://schemas.openxmlformats.org/presentationml/2006/main">
  <p:tag name="TIMING" val="|30.7"/>
</p:tagLst>
</file>

<file path=ppt/tags/tag9.xml><?xml version="1.0" encoding="utf-8"?>
<p:tagLst xmlns:a="http://schemas.openxmlformats.org/drawingml/2006/main" xmlns:r="http://schemas.openxmlformats.org/officeDocument/2006/relationships" xmlns:p="http://schemas.openxmlformats.org/presentationml/2006/main">
  <p:tag name="TIMING" val="|30.7"/>
</p:tagLst>
</file>

<file path=ppt/theme/theme1.xml><?xml version="1.0" encoding="utf-8"?>
<a:theme xmlns:a="http://schemas.openxmlformats.org/drawingml/2006/main" name="American Legion Theme">
  <a:themeElements>
    <a:clrScheme name="TAL Custom">
      <a:dk1>
        <a:srgbClr val="231F20"/>
      </a:dk1>
      <a:lt1>
        <a:srgbClr val="FFFFFF"/>
      </a:lt1>
      <a:dk2>
        <a:srgbClr val="1B3D6D"/>
      </a:dk2>
      <a:lt2>
        <a:srgbClr val="E7E6E6"/>
      </a:lt2>
      <a:accent1>
        <a:srgbClr val="D72031"/>
      </a:accent1>
      <a:accent2>
        <a:srgbClr val="FFFFFF"/>
      </a:accent2>
      <a:accent3>
        <a:srgbClr val="1B3D6D"/>
      </a:accent3>
      <a:accent4>
        <a:srgbClr val="7F7F7F"/>
      </a:accent4>
      <a:accent5>
        <a:srgbClr val="D72131"/>
      </a:accent5>
      <a:accent6>
        <a:srgbClr val="F2F2F2"/>
      </a:accent6>
      <a:hlink>
        <a:srgbClr val="1B3D6D"/>
      </a:hlink>
      <a:folHlink>
        <a:srgbClr val="1B3D6D"/>
      </a:folHlink>
    </a:clrScheme>
    <a:fontScheme name="TAL Standard">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 TAL - Template Powerpoint  -  Read-Only" id="{05474E22-0C31-4FD0-9790-D9566FC49FE2}" vid="{6D5A5D01-41EC-4CAE-89FB-6B5ACDBF0574}"/>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2996780-8ee3-477e-ac96-c28f58c3e646" xsi:nil="true"/>
    <lcf76f155ced4ddcb4097134ff3c332f xmlns="678c04f6-f183-44c2-9cd0-bee70d2694e8">
      <Terms xmlns="http://schemas.microsoft.com/office/infopath/2007/PartnerControls"/>
    </lcf76f155ced4ddcb4097134ff3c332f>
    <SharedWithUsers xmlns="f2996780-8ee3-477e-ac96-c28f58c3e646">
      <UserInfo>
        <DisplayName>Rutledge, Claire A.</DisplayName>
        <AccountId>84</AccountId>
        <AccountType/>
      </UserInfo>
    </SharedWithUsers>
    <Notes xmlns="678c04f6-f183-44c2-9cd0-bee70d2694e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9" ma:contentTypeDescription="Create a new document." ma:contentTypeScope="" ma:versionID="922f444168be34ef7a006eca550dae31">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dfb3574d0743da416242e39a53db2277"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Note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612F0F-5350-43A8-96E7-1CD8DD314A8D}">
  <ds:schemaRefs>
    <ds:schemaRef ds:uri="http://schemas.microsoft.com/sharepoint/v3/contenttype/forms"/>
  </ds:schemaRefs>
</ds:datastoreItem>
</file>

<file path=customXml/itemProps2.xml><?xml version="1.0" encoding="utf-8"?>
<ds:datastoreItem xmlns:ds="http://schemas.openxmlformats.org/officeDocument/2006/customXml" ds:itemID="{28CFC471-5ACB-4C5D-8C08-A06F19649396}">
  <ds:schemaRefs>
    <ds:schemaRef ds:uri="f2996780-8ee3-477e-ac96-c28f58c3e646"/>
    <ds:schemaRef ds:uri="http://purl.org/dc/elements/1.1/"/>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678c04f6-f183-44c2-9cd0-bee70d2694e8"/>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3E6DA9CF-60EC-4CC2-BBA5-7DC19F61F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2023 - TAL - Template Powerpoint</Template>
  <TotalTime>3714</TotalTime>
  <Words>16550</Words>
  <Application>Microsoft Office PowerPoint</Application>
  <PresentationFormat>Custom</PresentationFormat>
  <Paragraphs>2864</Paragraphs>
  <Slides>232</Slides>
  <Notes>232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232</vt:i4>
      </vt:variant>
    </vt:vector>
  </HeadingPairs>
  <TitlesOfParts>
    <vt:vector size="244" baseType="lpstr">
      <vt:lpstr>Aptos</vt:lpstr>
      <vt:lpstr>Arial</vt:lpstr>
      <vt:lpstr>Avenir Next</vt:lpstr>
      <vt:lpstr>Avenir Next Demi Bold</vt:lpstr>
      <vt:lpstr>Calibri</vt:lpstr>
      <vt:lpstr>Helvetica</vt:lpstr>
      <vt:lpstr>Helvetica Neue</vt:lpstr>
      <vt:lpstr>inherit</vt:lpstr>
      <vt:lpstr>latoregular</vt:lpstr>
      <vt:lpstr>Times New Roman</vt:lpstr>
      <vt:lpstr>Wingdings</vt:lpstr>
      <vt:lpstr>American Legion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Help</vt:lpstr>
      <vt:lpstr>PowerPoint Presentation</vt:lpstr>
      <vt:lpstr>PowerPoint Presentation</vt:lpstr>
      <vt:lpstr>PowerPoint Presentation</vt:lpstr>
      <vt:lpstr>Online Help</vt:lpstr>
      <vt:lpstr>Online Help</vt:lpstr>
      <vt:lpstr>Online Help</vt:lpstr>
      <vt:lpstr>Online Help</vt:lpstr>
      <vt:lpstr>Online Help</vt:lpstr>
      <vt:lpstr>Online Help</vt:lpstr>
      <vt:lpstr>Online Help</vt:lpstr>
      <vt:lpstr>Online Help</vt:lpstr>
      <vt:lpstr>Online Help</vt:lpstr>
      <vt:lpstr>Online Help</vt:lpstr>
      <vt:lpstr>Online Help</vt:lpstr>
      <vt:lpstr>Online Help</vt:lpstr>
      <vt:lpstr>Online Help</vt:lpstr>
      <vt:lpstr>Online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Bossen, Erin</dc:creator>
  <cp:lastModifiedBy>Vickers, Libby</cp:lastModifiedBy>
  <cp:revision>5</cp:revision>
  <cp:lastPrinted>2021-10-04T12:15:22Z</cp:lastPrinted>
  <dcterms:created xsi:type="dcterms:W3CDTF">2024-02-15T16:33:50Z</dcterms:created>
  <dcterms:modified xsi:type="dcterms:W3CDTF">2026-03-17T15:38:11Z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c91b28-7e0e-4bfd-870f-ca289b7f09ce_Enabled">
    <vt:lpwstr>true</vt:lpwstr>
  </property>
  <property fmtid="{D5CDD505-2E9C-101B-9397-08002B2CF9AE}" pid="3" name="MSIP_Label_ecc91b28-7e0e-4bfd-870f-ca289b7f09ce_SetDate">
    <vt:lpwstr>2022-08-12T10:27:40Z</vt:lpwstr>
  </property>
  <property fmtid="{D5CDD505-2E9C-101B-9397-08002B2CF9AE}" pid="4" name="MSIP_Label_ecc91b28-7e0e-4bfd-870f-ca289b7f09ce_Method">
    <vt:lpwstr>Standard</vt:lpwstr>
  </property>
  <property fmtid="{D5CDD505-2E9C-101B-9397-08002B2CF9AE}" pid="5" name="MSIP_Label_ecc91b28-7e0e-4bfd-870f-ca289b7f09ce_Name">
    <vt:lpwstr>Confidential</vt:lpwstr>
  </property>
  <property fmtid="{D5CDD505-2E9C-101B-9397-08002B2CF9AE}" pid="6" name="MSIP_Label_ecc91b28-7e0e-4bfd-870f-ca289b7f09ce_SiteId">
    <vt:lpwstr>dd9d243c-8688-470f-8812-4ceb7ac50b6c</vt:lpwstr>
  </property>
  <property fmtid="{D5CDD505-2E9C-101B-9397-08002B2CF9AE}" pid="7" name="MSIP_Label_ecc91b28-7e0e-4bfd-870f-ca289b7f09ce_ActionId">
    <vt:lpwstr>89b74791-f7fc-4de7-a335-4b9acadae9e0</vt:lpwstr>
  </property>
  <property fmtid="{D5CDD505-2E9C-101B-9397-08002B2CF9AE}" pid="8" name="MSIP_Label_ecc91b28-7e0e-4bfd-870f-ca289b7f09ce_ContentBits">
    <vt:lpwstr>0</vt:lpwstr>
  </property>
  <property fmtid="{D5CDD505-2E9C-101B-9397-08002B2CF9AE}" pid="9" name="ContentTypeId">
    <vt:lpwstr>0x01010085F633947B556F48813B56F8D9C17A6C</vt:lpwstr>
  </property>
  <property fmtid="{D5CDD505-2E9C-101B-9397-08002B2CF9AE}" pid="10" name="MediaServiceImageTags">
    <vt:lpwstr/>
  </property>
</Properties>
</file>